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87" r:id="rId3"/>
    <p:sldId id="263" r:id="rId4"/>
    <p:sldId id="264" r:id="rId5"/>
    <p:sldId id="265" r:id="rId6"/>
    <p:sldId id="278" r:id="rId7"/>
    <p:sldId id="267" r:id="rId8"/>
    <p:sldId id="269" r:id="rId9"/>
    <p:sldId id="273" r:id="rId10"/>
    <p:sldId id="271" r:id="rId11"/>
    <p:sldId id="272" r:id="rId12"/>
    <p:sldId id="270" r:id="rId13"/>
    <p:sldId id="274" r:id="rId14"/>
    <p:sldId id="277" r:id="rId15"/>
    <p:sldId id="275" r:id="rId16"/>
    <p:sldId id="262" r:id="rId17"/>
    <p:sldId id="260" r:id="rId18"/>
    <p:sldId id="259" r:id="rId19"/>
    <p:sldId id="257" r:id="rId20"/>
    <p:sldId id="258" r:id="rId21"/>
    <p:sldId id="279" r:id="rId22"/>
    <p:sldId id="281" r:id="rId23"/>
    <p:sldId id="280" r:id="rId24"/>
    <p:sldId id="282" r:id="rId25"/>
    <p:sldId id="283" r:id="rId26"/>
    <p:sldId id="284" r:id="rId27"/>
    <p:sldId id="276" r:id="rId28"/>
    <p:sldId id="292" r:id="rId29"/>
    <p:sldId id="285" r:id="rId30"/>
    <p:sldId id="286" r:id="rId31"/>
    <p:sldId id="288" r:id="rId32"/>
    <p:sldId id="296" r:id="rId33"/>
    <p:sldId id="298" r:id="rId34"/>
    <p:sldId id="290" r:id="rId35"/>
    <p:sldId id="293" r:id="rId36"/>
    <p:sldId id="294" r:id="rId37"/>
    <p:sldId id="261" r:id="rId38"/>
    <p:sldId id="268" r:id="rId39"/>
    <p:sldId id="29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C60B2E-A502-4C1A-B5AB-5FA4EFC99A68}" v="310" dt="2020-03-26T10:08:17.3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6240" autoAdjust="0"/>
  </p:normalViewPr>
  <p:slideViewPr>
    <p:cSldViewPr snapToGrid="0">
      <p:cViewPr varScale="1">
        <p:scale>
          <a:sx n="68" d="100"/>
          <a:sy n="68" d="100"/>
        </p:scale>
        <p:origin x="8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50"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đela Šoškić" userId="a59a783d2c52cb6a" providerId="LiveId" clId="{FBC60B2E-A502-4C1A-B5AB-5FA4EFC99A68}"/>
    <pc:docChg chg="undo redo custSel addSld delSld modSld sldOrd">
      <pc:chgData name="Anđela Šoškić" userId="a59a783d2c52cb6a" providerId="LiveId" clId="{FBC60B2E-A502-4C1A-B5AB-5FA4EFC99A68}" dt="2020-03-26T10:08:56.630" v="13248" actId="14100"/>
      <pc:docMkLst>
        <pc:docMk/>
      </pc:docMkLst>
      <pc:sldChg chg="addSp delSp modSp">
        <pc:chgData name="Anđela Šoškić" userId="a59a783d2c52cb6a" providerId="LiveId" clId="{FBC60B2E-A502-4C1A-B5AB-5FA4EFC99A68}" dt="2020-03-24T18:53:04.486" v="9835" actId="313"/>
        <pc:sldMkLst>
          <pc:docMk/>
          <pc:sldMk cId="3091269888" sldId="257"/>
        </pc:sldMkLst>
        <pc:spChg chg="mod">
          <ac:chgData name="Anđela Šoškić" userId="a59a783d2c52cb6a" providerId="LiveId" clId="{FBC60B2E-A502-4C1A-B5AB-5FA4EFC99A68}" dt="2020-03-24T15:53:32.299" v="2580" actId="208"/>
          <ac:spMkLst>
            <pc:docMk/>
            <pc:sldMk cId="3091269888" sldId="257"/>
            <ac:spMk id="13" creationId="{A121A8E2-4758-4942-9621-B8D59CC115E2}"/>
          </ac:spMkLst>
        </pc:spChg>
        <pc:spChg chg="mod">
          <ac:chgData name="Anđela Šoškić" userId="a59a783d2c52cb6a" providerId="LiveId" clId="{FBC60B2E-A502-4C1A-B5AB-5FA4EFC99A68}" dt="2020-03-24T15:53:37.637" v="2582" actId="208"/>
          <ac:spMkLst>
            <pc:docMk/>
            <pc:sldMk cId="3091269888" sldId="257"/>
            <ac:spMk id="14" creationId="{3A2D42E1-2C86-4B7C-8F34-F4107A15E15D}"/>
          </ac:spMkLst>
        </pc:spChg>
        <pc:spChg chg="mod">
          <ac:chgData name="Anđela Šoškić" userId="a59a783d2c52cb6a" providerId="LiveId" clId="{FBC60B2E-A502-4C1A-B5AB-5FA4EFC99A68}" dt="2020-03-24T15:53:37.637" v="2582" actId="208"/>
          <ac:spMkLst>
            <pc:docMk/>
            <pc:sldMk cId="3091269888" sldId="257"/>
            <ac:spMk id="15" creationId="{CB61D24C-3440-4797-A665-0471065D46DF}"/>
          </ac:spMkLst>
        </pc:spChg>
        <pc:spChg chg="mod">
          <ac:chgData name="Anđela Šoškić" userId="a59a783d2c52cb6a" providerId="LiveId" clId="{FBC60B2E-A502-4C1A-B5AB-5FA4EFC99A68}" dt="2020-03-24T15:53:37.637" v="2582" actId="208"/>
          <ac:spMkLst>
            <pc:docMk/>
            <pc:sldMk cId="3091269888" sldId="257"/>
            <ac:spMk id="16" creationId="{38B822CF-0E42-4601-9123-FC3BC6BF3E8D}"/>
          </ac:spMkLst>
        </pc:spChg>
        <pc:spChg chg="mod">
          <ac:chgData name="Anđela Šoškić" userId="a59a783d2c52cb6a" providerId="LiveId" clId="{FBC60B2E-A502-4C1A-B5AB-5FA4EFC99A68}" dt="2020-03-24T15:53:37.637" v="2582" actId="208"/>
          <ac:spMkLst>
            <pc:docMk/>
            <pc:sldMk cId="3091269888" sldId="257"/>
            <ac:spMk id="17" creationId="{35D41B40-64F5-4EB4-AEAD-67560F24B0D2}"/>
          </ac:spMkLst>
        </pc:spChg>
        <pc:spChg chg="add del mod">
          <ac:chgData name="Anđela Šoškić" userId="a59a783d2c52cb6a" providerId="LiveId" clId="{FBC60B2E-A502-4C1A-B5AB-5FA4EFC99A68}" dt="2020-03-24T15:53:28.716" v="2578" actId="207"/>
          <ac:spMkLst>
            <pc:docMk/>
            <pc:sldMk cId="3091269888" sldId="257"/>
            <ac:spMk id="18" creationId="{32CAB1E7-6EA7-4DB5-A8CC-EB81C9335F0C}"/>
          </ac:spMkLst>
        </pc:spChg>
        <pc:spChg chg="mod">
          <ac:chgData name="Anđela Šoškić" userId="a59a783d2c52cb6a" providerId="LiveId" clId="{FBC60B2E-A502-4C1A-B5AB-5FA4EFC99A68}" dt="2020-03-24T15:53:55.791" v="2585" actId="14100"/>
          <ac:spMkLst>
            <pc:docMk/>
            <pc:sldMk cId="3091269888" sldId="257"/>
            <ac:spMk id="19" creationId="{32C2D3F0-949F-4091-AB3E-A40890B68316}"/>
          </ac:spMkLst>
        </pc:spChg>
        <pc:spChg chg="mod">
          <ac:chgData name="Anđela Šoškić" userId="a59a783d2c52cb6a" providerId="LiveId" clId="{FBC60B2E-A502-4C1A-B5AB-5FA4EFC99A68}" dt="2020-03-24T15:53:37.637" v="2582" actId="208"/>
          <ac:spMkLst>
            <pc:docMk/>
            <pc:sldMk cId="3091269888" sldId="257"/>
            <ac:spMk id="20" creationId="{0A094FCE-4F49-424D-A696-DB56C0A7CB1A}"/>
          </ac:spMkLst>
        </pc:spChg>
        <pc:spChg chg="mod">
          <ac:chgData name="Anđela Šoškić" userId="a59a783d2c52cb6a" providerId="LiveId" clId="{FBC60B2E-A502-4C1A-B5AB-5FA4EFC99A68}" dt="2020-03-23T16:56:28.195" v="24" actId="403"/>
          <ac:spMkLst>
            <pc:docMk/>
            <pc:sldMk cId="3091269888" sldId="257"/>
            <ac:spMk id="31" creationId="{CD06A60F-281A-4645-B630-8EE5E1D5A364}"/>
          </ac:spMkLst>
        </pc:spChg>
        <pc:spChg chg="mod">
          <ac:chgData name="Anđela Šoškić" userId="a59a783d2c52cb6a" providerId="LiveId" clId="{FBC60B2E-A502-4C1A-B5AB-5FA4EFC99A68}" dt="2020-03-24T18:53:04.486" v="9835" actId="313"/>
          <ac:spMkLst>
            <pc:docMk/>
            <pc:sldMk cId="3091269888" sldId="257"/>
            <ac:spMk id="35" creationId="{EB92D18E-07B2-4AA5-BEEC-E039AFEAC017}"/>
          </ac:spMkLst>
        </pc:spChg>
        <pc:spChg chg="mod">
          <ac:chgData name="Anđela Šoškić" userId="a59a783d2c52cb6a" providerId="LiveId" clId="{FBC60B2E-A502-4C1A-B5AB-5FA4EFC99A68}" dt="2020-03-23T16:55:56.428" v="2" actId="207"/>
          <ac:spMkLst>
            <pc:docMk/>
            <pc:sldMk cId="3091269888" sldId="257"/>
            <ac:spMk id="38" creationId="{036E9157-2E0E-47EA-A2D0-3D56EF73AC7B}"/>
          </ac:spMkLst>
        </pc:spChg>
        <pc:spChg chg="add mod ord">
          <ac:chgData name="Anđela Šoškić" userId="a59a783d2c52cb6a" providerId="LiveId" clId="{FBC60B2E-A502-4C1A-B5AB-5FA4EFC99A68}" dt="2020-03-23T16:56:14.934" v="22" actId="170"/>
          <ac:spMkLst>
            <pc:docMk/>
            <pc:sldMk cId="3091269888" sldId="257"/>
            <ac:spMk id="40" creationId="{343404CD-2862-424B-A7B3-6A160AB92479}"/>
          </ac:spMkLst>
        </pc:spChg>
        <pc:spChg chg="add del mod">
          <ac:chgData name="Anđela Šoškić" userId="a59a783d2c52cb6a" providerId="LiveId" clId="{FBC60B2E-A502-4C1A-B5AB-5FA4EFC99A68}" dt="2020-03-23T18:49:25.505" v="1399" actId="478"/>
          <ac:spMkLst>
            <pc:docMk/>
            <pc:sldMk cId="3091269888" sldId="257"/>
            <ac:spMk id="41" creationId="{73E873F8-CA2C-4187-987E-5088D4F2DA41}"/>
          </ac:spMkLst>
        </pc:spChg>
        <pc:cxnChg chg="mod">
          <ac:chgData name="Anđela Šoškić" userId="a59a783d2c52cb6a" providerId="LiveId" clId="{FBC60B2E-A502-4C1A-B5AB-5FA4EFC99A68}" dt="2020-03-24T15:53:44.967" v="2583" actId="208"/>
          <ac:cxnSpMkLst>
            <pc:docMk/>
            <pc:sldMk cId="3091269888" sldId="257"/>
            <ac:cxnSpMk id="22" creationId="{FB46EF02-2556-4595-A492-FBCF0C1308E3}"/>
          </ac:cxnSpMkLst>
        </pc:cxnChg>
        <pc:cxnChg chg="mod">
          <ac:chgData name="Anđela Šoškić" userId="a59a783d2c52cb6a" providerId="LiveId" clId="{FBC60B2E-A502-4C1A-B5AB-5FA4EFC99A68}" dt="2020-03-24T15:53:44.967" v="2583" actId="208"/>
          <ac:cxnSpMkLst>
            <pc:docMk/>
            <pc:sldMk cId="3091269888" sldId="257"/>
            <ac:cxnSpMk id="23" creationId="{F87C4BC5-4684-402D-97F5-2DC66FE7FEF7}"/>
          </ac:cxnSpMkLst>
        </pc:cxnChg>
        <pc:cxnChg chg="mod">
          <ac:chgData name="Anđela Šoškić" userId="a59a783d2c52cb6a" providerId="LiveId" clId="{FBC60B2E-A502-4C1A-B5AB-5FA4EFC99A68}" dt="2020-03-24T15:53:44.967" v="2583" actId="208"/>
          <ac:cxnSpMkLst>
            <pc:docMk/>
            <pc:sldMk cId="3091269888" sldId="257"/>
            <ac:cxnSpMk id="25" creationId="{D12EBE3B-3323-4D21-B07B-11AF84E3BB62}"/>
          </ac:cxnSpMkLst>
        </pc:cxnChg>
        <pc:cxnChg chg="mod">
          <ac:chgData name="Anđela Šoškić" userId="a59a783d2c52cb6a" providerId="LiveId" clId="{FBC60B2E-A502-4C1A-B5AB-5FA4EFC99A68}" dt="2020-03-24T15:53:44.967" v="2583" actId="208"/>
          <ac:cxnSpMkLst>
            <pc:docMk/>
            <pc:sldMk cId="3091269888" sldId="257"/>
            <ac:cxnSpMk id="27" creationId="{79733977-3BC9-420C-AD1E-A378DDE6E191}"/>
          </ac:cxnSpMkLst>
        </pc:cxnChg>
        <pc:cxnChg chg="mod">
          <ac:chgData name="Anđela Šoškić" userId="a59a783d2c52cb6a" providerId="LiveId" clId="{FBC60B2E-A502-4C1A-B5AB-5FA4EFC99A68}" dt="2020-03-24T15:53:44.967" v="2583" actId="208"/>
          <ac:cxnSpMkLst>
            <pc:docMk/>
            <pc:sldMk cId="3091269888" sldId="257"/>
            <ac:cxnSpMk id="29" creationId="{44CA99D3-417A-4A62-BB81-EA74DC1A98B2}"/>
          </ac:cxnSpMkLst>
        </pc:cxnChg>
      </pc:sldChg>
      <pc:sldChg chg="modSp">
        <pc:chgData name="Anđela Šoškić" userId="a59a783d2c52cb6a" providerId="LiveId" clId="{FBC60B2E-A502-4C1A-B5AB-5FA4EFC99A68}" dt="2020-03-24T17:29:22.665" v="5951" actId="20577"/>
        <pc:sldMkLst>
          <pc:docMk/>
          <pc:sldMk cId="876480937" sldId="258"/>
        </pc:sldMkLst>
        <pc:spChg chg="mod">
          <ac:chgData name="Anđela Šoškić" userId="a59a783d2c52cb6a" providerId="LiveId" clId="{FBC60B2E-A502-4C1A-B5AB-5FA4EFC99A68}" dt="2020-03-24T17:29:22.665" v="5951" actId="20577"/>
          <ac:spMkLst>
            <pc:docMk/>
            <pc:sldMk cId="876480937" sldId="258"/>
            <ac:spMk id="3" creationId="{02EF129C-89E2-4B88-AA09-91D252FE3255}"/>
          </ac:spMkLst>
        </pc:spChg>
      </pc:sldChg>
      <pc:sldChg chg="modSp">
        <pc:chgData name="Anđela Šoškić" userId="a59a783d2c52cb6a" providerId="LiveId" clId="{FBC60B2E-A502-4C1A-B5AB-5FA4EFC99A68}" dt="2020-03-24T15:53:22.419" v="2576" actId="208"/>
        <pc:sldMkLst>
          <pc:docMk/>
          <pc:sldMk cId="3342944609" sldId="259"/>
        </pc:sldMkLst>
        <pc:spChg chg="mod">
          <ac:chgData name="Anđela Šoškić" userId="a59a783d2c52cb6a" providerId="LiveId" clId="{FBC60B2E-A502-4C1A-B5AB-5FA4EFC99A68}" dt="2020-03-24T15:53:22.419" v="2576" actId="208"/>
          <ac:spMkLst>
            <pc:docMk/>
            <pc:sldMk cId="3342944609" sldId="259"/>
            <ac:spMk id="6" creationId="{C2A80E30-08DB-4BDD-990A-3C0DFF4E3B80}"/>
          </ac:spMkLst>
        </pc:spChg>
      </pc:sldChg>
      <pc:sldChg chg="addSp modSp">
        <pc:chgData name="Anđela Šoškić" userId="a59a783d2c52cb6a" providerId="LiveId" clId="{FBC60B2E-A502-4C1A-B5AB-5FA4EFC99A68}" dt="2020-03-24T18:48:52.219" v="9789" actId="20577"/>
        <pc:sldMkLst>
          <pc:docMk/>
          <pc:sldMk cId="3720219994" sldId="260"/>
        </pc:sldMkLst>
        <pc:spChg chg="add mod">
          <ac:chgData name="Anđela Šoškić" userId="a59a783d2c52cb6a" providerId="LiveId" clId="{FBC60B2E-A502-4C1A-B5AB-5FA4EFC99A68}" dt="2020-03-24T18:48:52.219" v="9789" actId="20577"/>
          <ac:spMkLst>
            <pc:docMk/>
            <pc:sldMk cId="3720219994" sldId="260"/>
            <ac:spMk id="6" creationId="{81573AC9-FE74-410E-850F-55ECF41B9BF8}"/>
          </ac:spMkLst>
        </pc:spChg>
      </pc:sldChg>
      <pc:sldChg chg="addSp delSp modSp add">
        <pc:chgData name="Anđela Šoškić" userId="a59a783d2c52cb6a" providerId="LiveId" clId="{FBC60B2E-A502-4C1A-B5AB-5FA4EFC99A68}" dt="2020-03-24T18:50:10.435" v="9798" actId="478"/>
        <pc:sldMkLst>
          <pc:docMk/>
          <pc:sldMk cId="3743949615" sldId="261"/>
        </pc:sldMkLst>
        <pc:spChg chg="del">
          <ac:chgData name="Anđela Šoškić" userId="a59a783d2c52cb6a" providerId="LiveId" clId="{FBC60B2E-A502-4C1A-B5AB-5FA4EFC99A68}" dt="2020-03-24T16:44:57.918" v="4597"/>
          <ac:spMkLst>
            <pc:docMk/>
            <pc:sldMk cId="3743949615" sldId="261"/>
            <ac:spMk id="2" creationId="{12788E02-8D7D-48F9-A4AA-0A1CF6AF546A}"/>
          </ac:spMkLst>
        </pc:spChg>
        <pc:spChg chg="del">
          <ac:chgData name="Anđela Šoškić" userId="a59a783d2c52cb6a" providerId="LiveId" clId="{FBC60B2E-A502-4C1A-B5AB-5FA4EFC99A68}" dt="2020-03-24T16:44:57.918" v="4597"/>
          <ac:spMkLst>
            <pc:docMk/>
            <pc:sldMk cId="3743949615" sldId="261"/>
            <ac:spMk id="3" creationId="{6002B8B4-118E-494F-A27B-DE9608A44B7F}"/>
          </ac:spMkLst>
        </pc:spChg>
        <pc:spChg chg="add mod">
          <ac:chgData name="Anđela Šoškić" userId="a59a783d2c52cb6a" providerId="LiveId" clId="{FBC60B2E-A502-4C1A-B5AB-5FA4EFC99A68}" dt="2020-03-24T16:45:46.430" v="4690" actId="20577"/>
          <ac:spMkLst>
            <pc:docMk/>
            <pc:sldMk cId="3743949615" sldId="261"/>
            <ac:spMk id="4" creationId="{BDC0ED08-0964-4523-BD8F-043F1BA5ED01}"/>
          </ac:spMkLst>
        </pc:spChg>
        <pc:spChg chg="add del mod">
          <ac:chgData name="Anđela Šoškić" userId="a59a783d2c52cb6a" providerId="LiveId" clId="{FBC60B2E-A502-4C1A-B5AB-5FA4EFC99A68}" dt="2020-03-24T18:50:10.435" v="9798" actId="478"/>
          <ac:spMkLst>
            <pc:docMk/>
            <pc:sldMk cId="3743949615" sldId="261"/>
            <ac:spMk id="5" creationId="{EC7989DF-2412-4099-924A-78439D817CD1}"/>
          </ac:spMkLst>
        </pc:spChg>
        <pc:spChg chg="add mod">
          <ac:chgData name="Anđela Šoškić" userId="a59a783d2c52cb6a" providerId="LiveId" clId="{FBC60B2E-A502-4C1A-B5AB-5FA4EFC99A68}" dt="2020-03-24T18:50:07.614" v="9797" actId="20577"/>
          <ac:spMkLst>
            <pc:docMk/>
            <pc:sldMk cId="3743949615" sldId="261"/>
            <ac:spMk id="6" creationId="{2E0397FB-E948-429A-BF74-E920D2E18365}"/>
          </ac:spMkLst>
        </pc:spChg>
      </pc:sldChg>
      <pc:sldChg chg="add">
        <pc:chgData name="Anđela Šoškić" userId="a59a783d2c52cb6a" providerId="LiveId" clId="{FBC60B2E-A502-4C1A-B5AB-5FA4EFC99A68}" dt="2020-03-24T16:48:24.822" v="4826"/>
        <pc:sldMkLst>
          <pc:docMk/>
          <pc:sldMk cId="966056519" sldId="262"/>
        </pc:sldMkLst>
      </pc:sldChg>
      <pc:sldChg chg="add del">
        <pc:chgData name="Anđela Šoškić" userId="a59a783d2c52cb6a" providerId="LiveId" clId="{FBC60B2E-A502-4C1A-B5AB-5FA4EFC99A68}" dt="2020-03-24T16:48:17.088" v="4825" actId="2696"/>
        <pc:sldMkLst>
          <pc:docMk/>
          <pc:sldMk cId="1411693111" sldId="262"/>
        </pc:sldMkLst>
      </pc:sldChg>
      <pc:sldChg chg="addSp delSp modSp add del ord">
        <pc:chgData name="Anđela Šoškić" userId="a59a783d2c52cb6a" providerId="LiveId" clId="{FBC60B2E-A502-4C1A-B5AB-5FA4EFC99A68}" dt="2020-03-24T16:44:22.959" v="4594" actId="2696"/>
        <pc:sldMkLst>
          <pc:docMk/>
          <pc:sldMk cId="3217223679" sldId="262"/>
        </pc:sldMkLst>
        <pc:spChg chg="mod">
          <ac:chgData name="Anđela Šoškić" userId="a59a783d2c52cb6a" providerId="LiveId" clId="{FBC60B2E-A502-4C1A-B5AB-5FA4EFC99A68}" dt="2020-03-24T16:42:29.829" v="4553" actId="207"/>
          <ac:spMkLst>
            <pc:docMk/>
            <pc:sldMk cId="3217223679" sldId="262"/>
            <ac:spMk id="2" creationId="{18637B0F-40CC-49AD-ABEF-C0A5234F7AD0}"/>
          </ac:spMkLst>
        </pc:spChg>
        <pc:spChg chg="del">
          <ac:chgData name="Anđela Šoškić" userId="a59a783d2c52cb6a" providerId="LiveId" clId="{FBC60B2E-A502-4C1A-B5AB-5FA4EFC99A68}" dt="2020-03-23T18:45:25.335" v="1388" actId="478"/>
          <ac:spMkLst>
            <pc:docMk/>
            <pc:sldMk cId="3217223679" sldId="262"/>
            <ac:spMk id="3" creationId="{9F83C77A-FBB7-49CF-9771-3EA67D54105E}"/>
          </ac:spMkLst>
        </pc:spChg>
        <pc:spChg chg="add del mod">
          <ac:chgData name="Anđela Šoškić" userId="a59a783d2c52cb6a" providerId="LiveId" clId="{FBC60B2E-A502-4C1A-B5AB-5FA4EFC99A68}" dt="2020-03-24T16:41:52.174" v="4527" actId="478"/>
          <ac:spMkLst>
            <pc:docMk/>
            <pc:sldMk cId="3217223679" sldId="262"/>
            <ac:spMk id="5" creationId="{C7730A0D-F9D4-4FA3-9943-EAC03313E647}"/>
          </ac:spMkLst>
        </pc:spChg>
        <pc:spChg chg="add del mod">
          <ac:chgData name="Anđela Šoškić" userId="a59a783d2c52cb6a" providerId="LiveId" clId="{FBC60B2E-A502-4C1A-B5AB-5FA4EFC99A68}" dt="2020-03-24T16:41:52.174" v="4527" actId="478"/>
          <ac:spMkLst>
            <pc:docMk/>
            <pc:sldMk cId="3217223679" sldId="262"/>
            <ac:spMk id="8" creationId="{236B0A00-D6CA-49D4-A00E-C3CE25171872}"/>
          </ac:spMkLst>
        </pc:spChg>
        <pc:spChg chg="add del mod">
          <ac:chgData name="Anđela Šoškić" userId="a59a783d2c52cb6a" providerId="LiveId" clId="{FBC60B2E-A502-4C1A-B5AB-5FA4EFC99A68}" dt="2020-03-24T16:41:55.042" v="4528" actId="478"/>
          <ac:spMkLst>
            <pc:docMk/>
            <pc:sldMk cId="3217223679" sldId="262"/>
            <ac:spMk id="10" creationId="{1E7956A7-DDB3-451C-B16E-7A86FC83AE4F}"/>
          </ac:spMkLst>
        </pc:spChg>
        <pc:spChg chg="add del mod">
          <ac:chgData name="Anđela Šoškić" userId="a59a783d2c52cb6a" providerId="LiveId" clId="{FBC60B2E-A502-4C1A-B5AB-5FA4EFC99A68}" dt="2020-03-23T18:50:55.816" v="1430"/>
          <ac:spMkLst>
            <pc:docMk/>
            <pc:sldMk cId="3217223679" sldId="262"/>
            <ac:spMk id="10" creationId="{87877179-61E5-4E9D-B110-31423D912558}"/>
          </ac:spMkLst>
        </pc:spChg>
        <pc:spChg chg="add del mod">
          <ac:chgData name="Anđela Šoškić" userId="a59a783d2c52cb6a" providerId="LiveId" clId="{FBC60B2E-A502-4C1A-B5AB-5FA4EFC99A68}" dt="2020-03-24T16:41:52.174" v="4527" actId="478"/>
          <ac:spMkLst>
            <pc:docMk/>
            <pc:sldMk cId="3217223679" sldId="262"/>
            <ac:spMk id="11" creationId="{5C67B7AC-1DB4-40A9-A33D-4F07AE6E700E}"/>
          </ac:spMkLst>
        </pc:spChg>
        <pc:spChg chg="add del mod">
          <ac:chgData name="Anđela Šoškić" userId="a59a783d2c52cb6a" providerId="LiveId" clId="{FBC60B2E-A502-4C1A-B5AB-5FA4EFC99A68}" dt="2020-03-23T18:51:44.810" v="1438" actId="478"/>
          <ac:spMkLst>
            <pc:docMk/>
            <pc:sldMk cId="3217223679" sldId="262"/>
            <ac:spMk id="11" creationId="{FDD1A41D-9F61-4A1B-8C6F-8C1CF08EC0CE}"/>
          </ac:spMkLst>
        </pc:spChg>
        <pc:spChg chg="add del mod">
          <ac:chgData name="Anđela Šoškić" userId="a59a783d2c52cb6a" providerId="LiveId" clId="{FBC60B2E-A502-4C1A-B5AB-5FA4EFC99A68}" dt="2020-03-24T16:42:21.487" v="4552" actId="1076"/>
          <ac:spMkLst>
            <pc:docMk/>
            <pc:sldMk cId="3217223679" sldId="262"/>
            <ac:spMk id="12" creationId="{680D2344-B134-4760-93DF-70AAA4C3CA57}"/>
          </ac:spMkLst>
        </pc:spChg>
        <pc:spChg chg="add del mod">
          <ac:chgData name="Anđela Šoškić" userId="a59a783d2c52cb6a" providerId="LiveId" clId="{FBC60B2E-A502-4C1A-B5AB-5FA4EFC99A68}" dt="2020-03-24T16:41:55.042" v="4528" actId="478"/>
          <ac:spMkLst>
            <pc:docMk/>
            <pc:sldMk cId="3217223679" sldId="262"/>
            <ac:spMk id="14" creationId="{C84E2C1A-F26C-45F6-9662-27F86BECC6F2}"/>
          </ac:spMkLst>
        </pc:spChg>
        <pc:spChg chg="add del mod">
          <ac:chgData name="Anđela Šoškić" userId="a59a783d2c52cb6a" providerId="LiveId" clId="{FBC60B2E-A502-4C1A-B5AB-5FA4EFC99A68}" dt="2020-03-24T16:42:17.560" v="4551" actId="478"/>
          <ac:spMkLst>
            <pc:docMk/>
            <pc:sldMk cId="3217223679" sldId="262"/>
            <ac:spMk id="16" creationId="{CBF288C9-617D-4D9D-83A6-E1404D23901C}"/>
          </ac:spMkLst>
        </pc:spChg>
        <pc:picChg chg="add del mod ord">
          <ac:chgData name="Anđela Šoškić" userId="a59a783d2c52cb6a" providerId="LiveId" clId="{FBC60B2E-A502-4C1A-B5AB-5FA4EFC99A68}" dt="2020-03-24T16:41:47.959" v="4526" actId="478"/>
          <ac:picMkLst>
            <pc:docMk/>
            <pc:sldMk cId="3217223679" sldId="262"/>
            <ac:picMk id="4" creationId="{1262A2D9-44CE-49B4-B21A-86154D9466DC}"/>
          </ac:picMkLst>
        </pc:picChg>
        <pc:picChg chg="add del mod">
          <ac:chgData name="Anđela Šoškić" userId="a59a783d2c52cb6a" providerId="LiveId" clId="{FBC60B2E-A502-4C1A-B5AB-5FA4EFC99A68}" dt="2020-03-24T16:42:13.472" v="4550" actId="1076"/>
          <ac:picMkLst>
            <pc:docMk/>
            <pc:sldMk cId="3217223679" sldId="262"/>
            <ac:picMk id="9" creationId="{ED64D036-A6FB-4791-80F3-B34DC43B8186}"/>
          </ac:picMkLst>
        </pc:picChg>
        <pc:cxnChg chg="add del mod">
          <ac:chgData name="Anđela Šoškić" userId="a59a783d2c52cb6a" providerId="LiveId" clId="{FBC60B2E-A502-4C1A-B5AB-5FA4EFC99A68}" dt="2020-03-24T16:41:52.174" v="4527" actId="478"/>
          <ac:cxnSpMkLst>
            <pc:docMk/>
            <pc:sldMk cId="3217223679" sldId="262"/>
            <ac:cxnSpMk id="6" creationId="{C87C27D8-A301-42B1-A2FF-6FBFDC1F9E1B}"/>
          </ac:cxnSpMkLst>
        </pc:cxnChg>
      </pc:sldChg>
      <pc:sldChg chg="addSp delSp modSp add ord">
        <pc:chgData name="Anđela Šoškić" userId="a59a783d2c52cb6a" providerId="LiveId" clId="{FBC60B2E-A502-4C1A-B5AB-5FA4EFC99A68}" dt="2020-03-24T18:47:36.971" v="9773" actId="27636"/>
        <pc:sldMkLst>
          <pc:docMk/>
          <pc:sldMk cId="2976013492" sldId="263"/>
        </pc:sldMkLst>
        <pc:spChg chg="del mod">
          <ac:chgData name="Anđela Šoškić" userId="a59a783d2c52cb6a" providerId="LiveId" clId="{FBC60B2E-A502-4C1A-B5AB-5FA4EFC99A68}" dt="2020-03-23T16:58:21.542" v="98"/>
          <ac:spMkLst>
            <pc:docMk/>
            <pc:sldMk cId="2976013492" sldId="263"/>
            <ac:spMk id="2" creationId="{F2B7326E-B36D-413A-86B4-38DCA9DD9044}"/>
          </ac:spMkLst>
        </pc:spChg>
        <pc:spChg chg="del">
          <ac:chgData name="Anđela Šoškić" userId="a59a783d2c52cb6a" providerId="LiveId" clId="{FBC60B2E-A502-4C1A-B5AB-5FA4EFC99A68}" dt="2020-03-23T16:58:21.542" v="98"/>
          <ac:spMkLst>
            <pc:docMk/>
            <pc:sldMk cId="2976013492" sldId="263"/>
            <ac:spMk id="3" creationId="{C161F921-D54B-4759-9DA3-C0A2F52EC1E7}"/>
          </ac:spMkLst>
        </pc:spChg>
        <pc:spChg chg="add mod">
          <ac:chgData name="Anđela Šoškić" userId="a59a783d2c52cb6a" providerId="LiveId" clId="{FBC60B2E-A502-4C1A-B5AB-5FA4EFC99A68}" dt="2020-03-23T16:58:28.698" v="130" actId="20577"/>
          <ac:spMkLst>
            <pc:docMk/>
            <pc:sldMk cId="2976013492" sldId="263"/>
            <ac:spMk id="4" creationId="{BB40E032-47D7-4270-B0AE-4D3E2232A78F}"/>
          </ac:spMkLst>
        </pc:spChg>
        <pc:spChg chg="add mod">
          <ac:chgData name="Anđela Šoškić" userId="a59a783d2c52cb6a" providerId="LiveId" clId="{FBC60B2E-A502-4C1A-B5AB-5FA4EFC99A68}" dt="2020-03-24T18:47:36.971" v="9773" actId="27636"/>
          <ac:spMkLst>
            <pc:docMk/>
            <pc:sldMk cId="2976013492" sldId="263"/>
            <ac:spMk id="5" creationId="{386B124B-2F79-4F66-AA5D-886DA0FC1B71}"/>
          </ac:spMkLst>
        </pc:spChg>
      </pc:sldChg>
      <pc:sldChg chg="addSp delSp modSp add ord">
        <pc:chgData name="Anđela Šoškić" userId="a59a783d2c52cb6a" providerId="LiveId" clId="{FBC60B2E-A502-4C1A-B5AB-5FA4EFC99A68}" dt="2020-03-23T18:55:13.515" v="1446"/>
        <pc:sldMkLst>
          <pc:docMk/>
          <pc:sldMk cId="2546821296" sldId="264"/>
        </pc:sldMkLst>
        <pc:spChg chg="del">
          <ac:chgData name="Anđela Šoškić" userId="a59a783d2c52cb6a" providerId="LiveId" clId="{FBC60B2E-A502-4C1A-B5AB-5FA4EFC99A68}" dt="2020-03-23T16:58:38.092" v="132"/>
          <ac:spMkLst>
            <pc:docMk/>
            <pc:sldMk cId="2546821296" sldId="264"/>
            <ac:spMk id="2" creationId="{ED7AC06C-D794-4DF3-9BD0-73FE0D2903B9}"/>
          </ac:spMkLst>
        </pc:spChg>
        <pc:spChg chg="del">
          <ac:chgData name="Anđela Šoškić" userId="a59a783d2c52cb6a" providerId="LiveId" clId="{FBC60B2E-A502-4C1A-B5AB-5FA4EFC99A68}" dt="2020-03-23T16:58:38.092" v="132"/>
          <ac:spMkLst>
            <pc:docMk/>
            <pc:sldMk cId="2546821296" sldId="264"/>
            <ac:spMk id="3" creationId="{B86D6C26-98AB-47AE-A040-E98525874663}"/>
          </ac:spMkLst>
        </pc:spChg>
        <pc:spChg chg="add del mod">
          <ac:chgData name="Anđela Šoškić" userId="a59a783d2c52cb6a" providerId="LiveId" clId="{FBC60B2E-A502-4C1A-B5AB-5FA4EFC99A68}" dt="2020-03-23T16:58:39.881" v="133"/>
          <ac:spMkLst>
            <pc:docMk/>
            <pc:sldMk cId="2546821296" sldId="264"/>
            <ac:spMk id="4" creationId="{26D3C3C6-183B-43C5-BC57-F033027B3BE1}"/>
          </ac:spMkLst>
        </pc:spChg>
        <pc:spChg chg="add del mod">
          <ac:chgData name="Anđela Šoškić" userId="a59a783d2c52cb6a" providerId="LiveId" clId="{FBC60B2E-A502-4C1A-B5AB-5FA4EFC99A68}" dt="2020-03-23T16:58:39.881" v="133"/>
          <ac:spMkLst>
            <pc:docMk/>
            <pc:sldMk cId="2546821296" sldId="264"/>
            <ac:spMk id="5" creationId="{1867D719-F40E-4001-9DA4-24BFD6BCAAAB}"/>
          </ac:spMkLst>
        </pc:spChg>
        <pc:spChg chg="add mod">
          <ac:chgData name="Anđela Šoškić" userId="a59a783d2c52cb6a" providerId="LiveId" clId="{FBC60B2E-A502-4C1A-B5AB-5FA4EFC99A68}" dt="2020-03-23T17:03:44.579" v="973" actId="20577"/>
          <ac:spMkLst>
            <pc:docMk/>
            <pc:sldMk cId="2546821296" sldId="264"/>
            <ac:spMk id="6" creationId="{0B9CEC8A-1764-4577-992C-D8FD02762D28}"/>
          </ac:spMkLst>
        </pc:spChg>
        <pc:spChg chg="add mod">
          <ac:chgData name="Anđela Šoškić" userId="a59a783d2c52cb6a" providerId="LiveId" clId="{FBC60B2E-A502-4C1A-B5AB-5FA4EFC99A68}" dt="2020-03-23T18:40:40.690" v="1275" actId="20577"/>
          <ac:spMkLst>
            <pc:docMk/>
            <pc:sldMk cId="2546821296" sldId="264"/>
            <ac:spMk id="7" creationId="{FBED5FD3-9039-4B6C-89AF-19A491801F70}"/>
          </ac:spMkLst>
        </pc:spChg>
        <pc:picChg chg="add mod">
          <ac:chgData name="Anđela Šoškić" userId="a59a783d2c52cb6a" providerId="LiveId" clId="{FBC60B2E-A502-4C1A-B5AB-5FA4EFC99A68}" dt="2020-03-23T17:00:18.862" v="342" actId="1076"/>
          <ac:picMkLst>
            <pc:docMk/>
            <pc:sldMk cId="2546821296" sldId="264"/>
            <ac:picMk id="9" creationId="{3085D84F-CC38-4C42-AB03-B1F0F5F6B973}"/>
          </ac:picMkLst>
        </pc:picChg>
      </pc:sldChg>
      <pc:sldChg chg="addSp delSp modSp add ord">
        <pc:chgData name="Anđela Šoškić" userId="a59a783d2c52cb6a" providerId="LiveId" clId="{FBC60B2E-A502-4C1A-B5AB-5FA4EFC99A68}" dt="2020-03-24T15:53:15.457" v="2574" actId="207"/>
        <pc:sldMkLst>
          <pc:docMk/>
          <pc:sldMk cId="3021974157" sldId="265"/>
        </pc:sldMkLst>
        <pc:spChg chg="mod">
          <ac:chgData name="Anđela Šoškić" userId="a59a783d2c52cb6a" providerId="LiveId" clId="{FBC60B2E-A502-4C1A-B5AB-5FA4EFC99A68}" dt="2020-03-23T18:35:09.527" v="1034" actId="14100"/>
          <ac:spMkLst>
            <pc:docMk/>
            <pc:sldMk cId="3021974157" sldId="265"/>
            <ac:spMk id="2" creationId="{0AF75DFD-2B61-45C2-8465-F5A2DDCFEEBA}"/>
          </ac:spMkLst>
        </pc:spChg>
        <pc:spChg chg="mod">
          <ac:chgData name="Anđela Šoškić" userId="a59a783d2c52cb6a" providerId="LiveId" clId="{FBC60B2E-A502-4C1A-B5AB-5FA4EFC99A68}" dt="2020-03-23T18:40:29.945" v="1241" actId="20577"/>
          <ac:spMkLst>
            <pc:docMk/>
            <pc:sldMk cId="3021974157" sldId="265"/>
            <ac:spMk id="3" creationId="{7F7EC125-9C30-422D-80BC-3F1ED289111A}"/>
          </ac:spMkLst>
        </pc:spChg>
        <pc:spChg chg="add mod">
          <ac:chgData name="Anđela Šoškić" userId="a59a783d2c52cb6a" providerId="LiveId" clId="{FBC60B2E-A502-4C1A-B5AB-5FA4EFC99A68}" dt="2020-03-24T15:53:10.839" v="2573" actId="207"/>
          <ac:spMkLst>
            <pc:docMk/>
            <pc:sldMk cId="3021974157" sldId="265"/>
            <ac:spMk id="6" creationId="{DDFFFF63-FADA-481A-B5B4-0B118AE2974E}"/>
          </ac:spMkLst>
        </pc:spChg>
        <pc:spChg chg="add mod">
          <ac:chgData name="Anđela Šoškić" userId="a59a783d2c52cb6a" providerId="LiveId" clId="{FBC60B2E-A502-4C1A-B5AB-5FA4EFC99A68}" dt="2020-03-24T15:53:10.839" v="2573" actId="207"/>
          <ac:spMkLst>
            <pc:docMk/>
            <pc:sldMk cId="3021974157" sldId="265"/>
            <ac:spMk id="7" creationId="{93EEA977-DD4D-4137-B9D5-FD9C1EC907F5}"/>
          </ac:spMkLst>
        </pc:spChg>
        <pc:spChg chg="add del mod">
          <ac:chgData name="Anđela Šoškić" userId="a59a783d2c52cb6a" providerId="LiveId" clId="{FBC60B2E-A502-4C1A-B5AB-5FA4EFC99A68}" dt="2020-03-23T18:36:11.340" v="1046" actId="478"/>
          <ac:spMkLst>
            <pc:docMk/>
            <pc:sldMk cId="3021974157" sldId="265"/>
            <ac:spMk id="8" creationId="{3B370434-B988-4180-B8F0-3B88A8128C17}"/>
          </ac:spMkLst>
        </pc:spChg>
        <pc:spChg chg="add mod">
          <ac:chgData name="Anđela Šoškić" userId="a59a783d2c52cb6a" providerId="LiveId" clId="{FBC60B2E-A502-4C1A-B5AB-5FA4EFC99A68}" dt="2020-03-24T15:53:15.457" v="2574" actId="207"/>
          <ac:spMkLst>
            <pc:docMk/>
            <pc:sldMk cId="3021974157" sldId="265"/>
            <ac:spMk id="9" creationId="{A6A95DE1-1AD9-4915-A462-67B4C9644A9D}"/>
          </ac:spMkLst>
        </pc:spChg>
        <pc:spChg chg="add mod">
          <ac:chgData name="Anđela Šoškić" userId="a59a783d2c52cb6a" providerId="LiveId" clId="{FBC60B2E-A502-4C1A-B5AB-5FA4EFC99A68}" dt="2020-03-24T15:53:15.457" v="2574" actId="207"/>
          <ac:spMkLst>
            <pc:docMk/>
            <pc:sldMk cId="3021974157" sldId="265"/>
            <ac:spMk id="10" creationId="{592DFF4C-ED28-4DC1-96AB-E90E8C9CBBF6}"/>
          </ac:spMkLst>
        </pc:spChg>
        <pc:spChg chg="add del mod">
          <ac:chgData name="Anđela Šoškić" userId="a59a783d2c52cb6a" providerId="LiveId" clId="{FBC60B2E-A502-4C1A-B5AB-5FA4EFC99A68}" dt="2020-03-23T18:38:35.080" v="1092" actId="478"/>
          <ac:spMkLst>
            <pc:docMk/>
            <pc:sldMk cId="3021974157" sldId="265"/>
            <ac:spMk id="13" creationId="{E6D85DE3-A14E-4FD1-B519-695DBC013FD2}"/>
          </ac:spMkLst>
        </pc:spChg>
        <pc:picChg chg="add mod">
          <ac:chgData name="Anđela Šoškić" userId="a59a783d2c52cb6a" providerId="LiveId" clId="{FBC60B2E-A502-4C1A-B5AB-5FA4EFC99A68}" dt="2020-03-23T18:35:04.646" v="1033" actId="1076"/>
          <ac:picMkLst>
            <pc:docMk/>
            <pc:sldMk cId="3021974157" sldId="265"/>
            <ac:picMk id="5" creationId="{8B2E89D9-2BDA-4D40-A1CF-9DA73E7A9B3C}"/>
          </ac:picMkLst>
        </pc:picChg>
        <pc:cxnChg chg="add del mod">
          <ac:chgData name="Anđela Šoškić" userId="a59a783d2c52cb6a" providerId="LiveId" clId="{FBC60B2E-A502-4C1A-B5AB-5FA4EFC99A68}" dt="2020-03-23T18:39:59.959" v="1208" actId="478"/>
          <ac:cxnSpMkLst>
            <pc:docMk/>
            <pc:sldMk cId="3021974157" sldId="265"/>
            <ac:cxnSpMk id="12" creationId="{C348E791-F5E0-4F13-AF99-C0187AD81DD8}"/>
          </ac:cxnSpMkLst>
        </pc:cxnChg>
      </pc:sldChg>
      <pc:sldChg chg="addSp delSp modSp add del ord">
        <pc:chgData name="Anđela Šoškić" userId="a59a783d2c52cb6a" providerId="LiveId" clId="{FBC60B2E-A502-4C1A-B5AB-5FA4EFC99A68}" dt="2020-03-24T16:44:36.830" v="4596" actId="47"/>
        <pc:sldMkLst>
          <pc:docMk/>
          <pc:sldMk cId="1636014691" sldId="266"/>
        </pc:sldMkLst>
        <pc:spChg chg="del">
          <ac:chgData name="Anđela Šoškić" userId="a59a783d2c52cb6a" providerId="LiveId" clId="{FBC60B2E-A502-4C1A-B5AB-5FA4EFC99A68}" dt="2020-03-23T18:41:32.708" v="1277"/>
          <ac:spMkLst>
            <pc:docMk/>
            <pc:sldMk cId="1636014691" sldId="266"/>
            <ac:spMk id="2" creationId="{EAA6D5E2-1BD0-4446-B9B7-10F6CFA54FDF}"/>
          </ac:spMkLst>
        </pc:spChg>
        <pc:spChg chg="del">
          <ac:chgData name="Anđela Šoškić" userId="a59a783d2c52cb6a" providerId="LiveId" clId="{FBC60B2E-A502-4C1A-B5AB-5FA4EFC99A68}" dt="2020-03-23T18:41:32.708" v="1277"/>
          <ac:spMkLst>
            <pc:docMk/>
            <pc:sldMk cId="1636014691" sldId="266"/>
            <ac:spMk id="3" creationId="{8A713D52-2276-46FF-B354-7FE80B24557B}"/>
          </ac:spMkLst>
        </pc:spChg>
        <pc:spChg chg="add mod">
          <ac:chgData name="Anđela Šoškić" userId="a59a783d2c52cb6a" providerId="LiveId" clId="{FBC60B2E-A502-4C1A-B5AB-5FA4EFC99A68}" dt="2020-03-23T18:41:38.883" v="1299" actId="20577"/>
          <ac:spMkLst>
            <pc:docMk/>
            <pc:sldMk cId="1636014691" sldId="266"/>
            <ac:spMk id="4" creationId="{3FA7D042-DCE1-4A74-9E12-B28340423FC4}"/>
          </ac:spMkLst>
        </pc:spChg>
        <pc:spChg chg="add mod">
          <ac:chgData name="Anđela Šoškić" userId="a59a783d2c52cb6a" providerId="LiveId" clId="{FBC60B2E-A502-4C1A-B5AB-5FA4EFC99A68}" dt="2020-03-23T18:41:32.708" v="1277"/>
          <ac:spMkLst>
            <pc:docMk/>
            <pc:sldMk cId="1636014691" sldId="266"/>
            <ac:spMk id="5" creationId="{4630DE5B-9B56-4B02-915F-452140A307F6}"/>
          </ac:spMkLst>
        </pc:spChg>
      </pc:sldChg>
      <pc:sldChg chg="addSp delSp modSp add del ord">
        <pc:chgData name="Anđela Šoškić" userId="a59a783d2c52cb6a" providerId="LiveId" clId="{FBC60B2E-A502-4C1A-B5AB-5FA4EFC99A68}" dt="2020-03-24T16:46:55.694" v="4747" actId="2696"/>
        <pc:sldMkLst>
          <pc:docMk/>
          <pc:sldMk cId="848574018" sldId="267"/>
        </pc:sldMkLst>
        <pc:spChg chg="mod">
          <ac:chgData name="Anđela Šoškić" userId="a59a783d2c52cb6a" providerId="LiveId" clId="{FBC60B2E-A502-4C1A-B5AB-5FA4EFC99A68}" dt="2020-03-24T15:49:15.971" v="2515" actId="20577"/>
          <ac:spMkLst>
            <pc:docMk/>
            <pc:sldMk cId="848574018" sldId="267"/>
            <ac:spMk id="2" creationId="{CCFF93EA-C96D-435A-93CD-93CB82A07359}"/>
          </ac:spMkLst>
        </pc:spChg>
        <pc:spChg chg="del">
          <ac:chgData name="Anđela Šoškić" userId="a59a783d2c52cb6a" providerId="LiveId" clId="{FBC60B2E-A502-4C1A-B5AB-5FA4EFC99A68}" dt="2020-03-24T15:49:19.615" v="2516" actId="478"/>
          <ac:spMkLst>
            <pc:docMk/>
            <pc:sldMk cId="848574018" sldId="267"/>
            <ac:spMk id="3" creationId="{3A393D56-19E0-4BCA-AAD8-E2269C4C821D}"/>
          </ac:spMkLst>
        </pc:spChg>
        <pc:spChg chg="add mod">
          <ac:chgData name="Anđela Šoškić" userId="a59a783d2c52cb6a" providerId="LiveId" clId="{FBC60B2E-A502-4C1A-B5AB-5FA4EFC99A68}" dt="2020-03-24T15:51:36.154" v="2557" actId="208"/>
          <ac:spMkLst>
            <pc:docMk/>
            <pc:sldMk cId="848574018" sldId="267"/>
            <ac:spMk id="8" creationId="{0A2E56B6-158A-4F69-8066-824E70239686}"/>
          </ac:spMkLst>
        </pc:spChg>
        <pc:spChg chg="add mod">
          <ac:chgData name="Anđela Šoškić" userId="a59a783d2c52cb6a" providerId="LiveId" clId="{FBC60B2E-A502-4C1A-B5AB-5FA4EFC99A68}" dt="2020-03-24T15:51:33.479" v="2555" actId="208"/>
          <ac:spMkLst>
            <pc:docMk/>
            <pc:sldMk cId="848574018" sldId="267"/>
            <ac:spMk id="9" creationId="{47BBF703-7903-4F52-A8AD-01F15038BD8B}"/>
          </ac:spMkLst>
        </pc:spChg>
        <pc:spChg chg="add mod">
          <ac:chgData name="Anđela Šoškić" userId="a59a783d2c52cb6a" providerId="LiveId" clId="{FBC60B2E-A502-4C1A-B5AB-5FA4EFC99A68}" dt="2020-03-24T15:51:33.479" v="2555" actId="208"/>
          <ac:spMkLst>
            <pc:docMk/>
            <pc:sldMk cId="848574018" sldId="267"/>
            <ac:spMk id="10" creationId="{44D186FF-6826-4D72-A9E0-A4EDED546EB6}"/>
          </ac:spMkLst>
        </pc:spChg>
        <pc:spChg chg="add mod">
          <ac:chgData name="Anđela Šoškić" userId="a59a783d2c52cb6a" providerId="LiveId" clId="{FBC60B2E-A502-4C1A-B5AB-5FA4EFC99A68}" dt="2020-03-24T15:51:33.479" v="2555" actId="208"/>
          <ac:spMkLst>
            <pc:docMk/>
            <pc:sldMk cId="848574018" sldId="267"/>
            <ac:spMk id="11" creationId="{0B7BCF77-06C3-4D23-9655-985D5B890EAD}"/>
          </ac:spMkLst>
        </pc:spChg>
        <pc:spChg chg="add mod">
          <ac:chgData name="Anđela Šoškić" userId="a59a783d2c52cb6a" providerId="LiveId" clId="{FBC60B2E-A502-4C1A-B5AB-5FA4EFC99A68}" dt="2020-03-24T15:51:33.479" v="2555" actId="208"/>
          <ac:spMkLst>
            <pc:docMk/>
            <pc:sldMk cId="848574018" sldId="267"/>
            <ac:spMk id="12" creationId="{5372D810-8F86-4A96-B5CA-0A7DA4EC284D}"/>
          </ac:spMkLst>
        </pc:spChg>
        <pc:spChg chg="add mod">
          <ac:chgData name="Anđela Šoškić" userId="a59a783d2c52cb6a" providerId="LiveId" clId="{FBC60B2E-A502-4C1A-B5AB-5FA4EFC99A68}" dt="2020-03-24T15:51:33.479" v="2555" actId="208"/>
          <ac:spMkLst>
            <pc:docMk/>
            <pc:sldMk cId="848574018" sldId="267"/>
            <ac:spMk id="13" creationId="{06C293FA-71F0-4797-AB82-C6D0FEAEFEB3}"/>
          </ac:spMkLst>
        </pc:spChg>
        <pc:spChg chg="add mod">
          <ac:chgData name="Anđela Šoškić" userId="a59a783d2c52cb6a" providerId="LiveId" clId="{FBC60B2E-A502-4C1A-B5AB-5FA4EFC99A68}" dt="2020-03-24T16:15:45.822" v="3023" actId="1076"/>
          <ac:spMkLst>
            <pc:docMk/>
            <pc:sldMk cId="848574018" sldId="267"/>
            <ac:spMk id="15" creationId="{CCE69506-FC40-4583-B79C-3396EF571017}"/>
          </ac:spMkLst>
        </pc:spChg>
        <pc:spChg chg="add mod">
          <ac:chgData name="Anđela Šoškić" userId="a59a783d2c52cb6a" providerId="LiveId" clId="{FBC60B2E-A502-4C1A-B5AB-5FA4EFC99A68}" dt="2020-03-24T16:15:48.983" v="3024" actId="1076"/>
          <ac:spMkLst>
            <pc:docMk/>
            <pc:sldMk cId="848574018" sldId="267"/>
            <ac:spMk id="17" creationId="{DDF42115-CAC9-4565-94CD-7868841A084F}"/>
          </ac:spMkLst>
        </pc:spChg>
        <pc:spChg chg="add mod">
          <ac:chgData name="Anđela Šoškić" userId="a59a783d2c52cb6a" providerId="LiveId" clId="{FBC60B2E-A502-4C1A-B5AB-5FA4EFC99A68}" dt="2020-03-24T16:15:52.978" v="3025" actId="1076"/>
          <ac:spMkLst>
            <pc:docMk/>
            <pc:sldMk cId="848574018" sldId="267"/>
            <ac:spMk id="19" creationId="{98D70756-1A48-4567-A899-9751849B132A}"/>
          </ac:spMkLst>
        </pc:spChg>
        <pc:spChg chg="add mod">
          <ac:chgData name="Anđela Šoškić" userId="a59a783d2c52cb6a" providerId="LiveId" clId="{FBC60B2E-A502-4C1A-B5AB-5FA4EFC99A68}" dt="2020-03-24T16:15:56.133" v="3026" actId="1076"/>
          <ac:spMkLst>
            <pc:docMk/>
            <pc:sldMk cId="848574018" sldId="267"/>
            <ac:spMk id="21" creationId="{33BD3351-6CA5-4F96-B0EB-6E1AABD74D31}"/>
          </ac:spMkLst>
        </pc:spChg>
        <pc:spChg chg="add mod">
          <ac:chgData name="Anđela Šoškić" userId="a59a783d2c52cb6a" providerId="LiveId" clId="{FBC60B2E-A502-4C1A-B5AB-5FA4EFC99A68}" dt="2020-03-24T16:15:58.239" v="3027" actId="1076"/>
          <ac:spMkLst>
            <pc:docMk/>
            <pc:sldMk cId="848574018" sldId="267"/>
            <ac:spMk id="23" creationId="{05355A2D-9C5E-4185-BCD7-4DBA391CE278}"/>
          </ac:spMkLst>
        </pc:spChg>
        <pc:picChg chg="add del">
          <ac:chgData name="Anđela Šoškić" userId="a59a783d2c52cb6a" providerId="LiveId" clId="{FBC60B2E-A502-4C1A-B5AB-5FA4EFC99A68}" dt="2020-03-24T15:47:54.096" v="2489" actId="478"/>
          <ac:picMkLst>
            <pc:docMk/>
            <pc:sldMk cId="848574018" sldId="267"/>
            <ac:picMk id="4" creationId="{56D58B42-20CA-4700-8888-7020F2B50B64}"/>
          </ac:picMkLst>
        </pc:picChg>
        <pc:picChg chg="add del mod">
          <ac:chgData name="Anđela Šoškić" userId="a59a783d2c52cb6a" providerId="LiveId" clId="{FBC60B2E-A502-4C1A-B5AB-5FA4EFC99A68}" dt="2020-03-24T15:48:24.956" v="2494" actId="478"/>
          <ac:picMkLst>
            <pc:docMk/>
            <pc:sldMk cId="848574018" sldId="267"/>
            <ac:picMk id="5" creationId="{766E11A3-ACB6-41A6-8B59-FF90ECEBE062}"/>
          </ac:picMkLst>
        </pc:picChg>
        <pc:picChg chg="add del mod">
          <ac:chgData name="Anđela Šoškić" userId="a59a783d2c52cb6a" providerId="LiveId" clId="{FBC60B2E-A502-4C1A-B5AB-5FA4EFC99A68}" dt="2020-03-24T15:49:23.712" v="2517" actId="478"/>
          <ac:picMkLst>
            <pc:docMk/>
            <pc:sldMk cId="848574018" sldId="267"/>
            <ac:picMk id="6" creationId="{A57ABE1D-7141-4B21-833F-F88530403541}"/>
          </ac:picMkLst>
        </pc:picChg>
        <pc:picChg chg="add mod modCrop">
          <ac:chgData name="Anđela Šoškić" userId="a59a783d2c52cb6a" providerId="LiveId" clId="{FBC60B2E-A502-4C1A-B5AB-5FA4EFC99A68}" dt="2020-03-24T16:16:06.507" v="3028" actId="732"/>
          <ac:picMkLst>
            <pc:docMk/>
            <pc:sldMk cId="848574018" sldId="267"/>
            <ac:picMk id="7" creationId="{127EDB37-03F7-4503-9136-25A8D0C913A2}"/>
          </ac:picMkLst>
        </pc:picChg>
        <pc:cxnChg chg="add mod">
          <ac:chgData name="Anđela Šoškić" userId="a59a783d2c52cb6a" providerId="LiveId" clId="{FBC60B2E-A502-4C1A-B5AB-5FA4EFC99A68}" dt="2020-03-24T16:15:45.822" v="3023" actId="1076"/>
          <ac:cxnSpMkLst>
            <pc:docMk/>
            <pc:sldMk cId="848574018" sldId="267"/>
            <ac:cxnSpMk id="14" creationId="{348EDBE8-D31F-480B-AE07-280397CD52AD}"/>
          </ac:cxnSpMkLst>
        </pc:cxnChg>
        <pc:cxnChg chg="add mod">
          <ac:chgData name="Anđela Šoškić" userId="a59a783d2c52cb6a" providerId="LiveId" clId="{FBC60B2E-A502-4C1A-B5AB-5FA4EFC99A68}" dt="2020-03-24T16:15:48.983" v="3024" actId="1076"/>
          <ac:cxnSpMkLst>
            <pc:docMk/>
            <pc:sldMk cId="848574018" sldId="267"/>
            <ac:cxnSpMk id="16" creationId="{0FEDAEE2-E8C8-44DF-A370-553A09F1C5C7}"/>
          </ac:cxnSpMkLst>
        </pc:cxnChg>
        <pc:cxnChg chg="add mod">
          <ac:chgData name="Anđela Šoškić" userId="a59a783d2c52cb6a" providerId="LiveId" clId="{FBC60B2E-A502-4C1A-B5AB-5FA4EFC99A68}" dt="2020-03-24T16:15:52.978" v="3025" actId="1076"/>
          <ac:cxnSpMkLst>
            <pc:docMk/>
            <pc:sldMk cId="848574018" sldId="267"/>
            <ac:cxnSpMk id="18" creationId="{0678A459-DA31-413F-8028-4A1B6AF456EA}"/>
          </ac:cxnSpMkLst>
        </pc:cxnChg>
        <pc:cxnChg chg="add mod">
          <ac:chgData name="Anđela Šoškić" userId="a59a783d2c52cb6a" providerId="LiveId" clId="{FBC60B2E-A502-4C1A-B5AB-5FA4EFC99A68}" dt="2020-03-24T16:15:56.133" v="3026" actId="1076"/>
          <ac:cxnSpMkLst>
            <pc:docMk/>
            <pc:sldMk cId="848574018" sldId="267"/>
            <ac:cxnSpMk id="20" creationId="{A7F5298D-43C6-48D2-890A-8CEE076945C8}"/>
          </ac:cxnSpMkLst>
        </pc:cxnChg>
        <pc:cxnChg chg="add mod">
          <ac:chgData name="Anđela Šoškić" userId="a59a783d2c52cb6a" providerId="LiveId" clId="{FBC60B2E-A502-4C1A-B5AB-5FA4EFC99A68}" dt="2020-03-24T16:15:58.239" v="3027" actId="1076"/>
          <ac:cxnSpMkLst>
            <pc:docMk/>
            <pc:sldMk cId="848574018" sldId="267"/>
            <ac:cxnSpMk id="22" creationId="{FDD7A4D9-66F3-402D-9F51-63FA20E7ED5B}"/>
          </ac:cxnSpMkLst>
        </pc:cxnChg>
      </pc:sldChg>
      <pc:sldChg chg="add">
        <pc:chgData name="Anđela Šoškić" userId="a59a783d2c52cb6a" providerId="LiveId" clId="{FBC60B2E-A502-4C1A-B5AB-5FA4EFC99A68}" dt="2020-03-24T16:47:06.221" v="4749"/>
        <pc:sldMkLst>
          <pc:docMk/>
          <pc:sldMk cId="3373181510" sldId="267"/>
        </pc:sldMkLst>
      </pc:sldChg>
      <pc:sldChg chg="addSp delSp modSp add ord">
        <pc:chgData name="Anđela Šoškić" userId="a59a783d2c52cb6a" providerId="LiveId" clId="{FBC60B2E-A502-4C1A-B5AB-5FA4EFC99A68}" dt="2020-03-24T18:57:21.600" v="9941" actId="113"/>
        <pc:sldMkLst>
          <pc:docMk/>
          <pc:sldMk cId="1509474268" sldId="268"/>
        </pc:sldMkLst>
        <pc:spChg chg="del mod">
          <ac:chgData name="Anđela Šoškić" userId="a59a783d2c52cb6a" providerId="LiveId" clId="{FBC60B2E-A502-4C1A-B5AB-5FA4EFC99A68}" dt="2020-03-23T18:58:11.939" v="1668" actId="478"/>
          <ac:spMkLst>
            <pc:docMk/>
            <pc:sldMk cId="1509474268" sldId="268"/>
            <ac:spMk id="2" creationId="{1AE51793-7F3D-42F0-BBD4-60AECA9BA4E7}"/>
          </ac:spMkLst>
        </pc:spChg>
        <pc:spChg chg="mod">
          <ac:chgData name="Anđela Šoškić" userId="a59a783d2c52cb6a" providerId="LiveId" clId="{FBC60B2E-A502-4C1A-B5AB-5FA4EFC99A68}" dt="2020-03-24T18:57:21.600" v="9941" actId="113"/>
          <ac:spMkLst>
            <pc:docMk/>
            <pc:sldMk cId="1509474268" sldId="268"/>
            <ac:spMk id="3" creationId="{29080A73-C2E4-4F07-AF3A-8C80673504F4}"/>
          </ac:spMkLst>
        </pc:spChg>
        <pc:spChg chg="add del mod ord">
          <ac:chgData name="Anđela Šoškić" userId="a59a783d2c52cb6a" providerId="LiveId" clId="{FBC60B2E-A502-4C1A-B5AB-5FA4EFC99A68}" dt="2020-03-24T10:23:57.313" v="2052" actId="478"/>
          <ac:spMkLst>
            <pc:docMk/>
            <pc:sldMk cId="1509474268" sldId="268"/>
            <ac:spMk id="5" creationId="{46D8D76B-5322-4244-9FE7-EA9615E36B2C}"/>
          </ac:spMkLst>
        </pc:spChg>
        <pc:spChg chg="add mod ord">
          <ac:chgData name="Anđela Šoškić" userId="a59a783d2c52cb6a" providerId="LiveId" clId="{FBC60B2E-A502-4C1A-B5AB-5FA4EFC99A68}" dt="2020-03-24T15:51:41.227" v="2559" actId="208"/>
          <ac:spMkLst>
            <pc:docMk/>
            <pc:sldMk cId="1509474268" sldId="268"/>
            <ac:spMk id="6" creationId="{9A8BF404-9EDC-48EB-B8DB-F0F54A53678F}"/>
          </ac:spMkLst>
        </pc:spChg>
        <pc:spChg chg="add del ord">
          <ac:chgData name="Anđela Šoškić" userId="a59a783d2c52cb6a" providerId="LiveId" clId="{FBC60B2E-A502-4C1A-B5AB-5FA4EFC99A68}" dt="2020-03-23T18:57:54.641" v="1664" actId="478"/>
          <ac:spMkLst>
            <pc:docMk/>
            <pc:sldMk cId="1509474268" sldId="268"/>
            <ac:spMk id="8" creationId="{23212CAD-288A-40DC-B06F-F88389FE67B2}"/>
          </ac:spMkLst>
        </pc:spChg>
        <pc:spChg chg="add mod ord">
          <ac:chgData name="Anđela Šoškić" userId="a59a783d2c52cb6a" providerId="LiveId" clId="{FBC60B2E-A502-4C1A-B5AB-5FA4EFC99A68}" dt="2020-03-24T15:51:43.637" v="2561" actId="208"/>
          <ac:spMkLst>
            <pc:docMk/>
            <pc:sldMk cId="1509474268" sldId="268"/>
            <ac:spMk id="10" creationId="{B1DB0948-C59F-4568-B77E-8835612878AA}"/>
          </ac:spMkLst>
        </pc:spChg>
        <pc:spChg chg="add del mod">
          <ac:chgData name="Anđela Šoškić" userId="a59a783d2c52cb6a" providerId="LiveId" clId="{FBC60B2E-A502-4C1A-B5AB-5FA4EFC99A68}" dt="2020-03-23T18:58:14.673" v="1669" actId="478"/>
          <ac:spMkLst>
            <pc:docMk/>
            <pc:sldMk cId="1509474268" sldId="268"/>
            <ac:spMk id="12" creationId="{F6E4E895-98BD-4178-B6ED-AAD2D833F5AD}"/>
          </ac:spMkLst>
        </pc:spChg>
        <pc:picChg chg="add mod ord modCrop">
          <ac:chgData name="Anđela Šoškić" userId="a59a783d2c52cb6a" providerId="LiveId" clId="{FBC60B2E-A502-4C1A-B5AB-5FA4EFC99A68}" dt="2020-03-24T15:52:33.901" v="2568" actId="732"/>
          <ac:picMkLst>
            <pc:docMk/>
            <pc:sldMk cId="1509474268" sldId="268"/>
            <ac:picMk id="4" creationId="{225E9980-9518-47A4-AFE4-C632055103EC}"/>
          </ac:picMkLst>
        </pc:picChg>
        <pc:picChg chg="add mod ord">
          <ac:chgData name="Anđela Šoškić" userId="a59a783d2c52cb6a" providerId="LiveId" clId="{FBC60B2E-A502-4C1A-B5AB-5FA4EFC99A68}" dt="2020-03-24T15:51:46.867" v="2562" actId="208"/>
          <ac:picMkLst>
            <pc:docMk/>
            <pc:sldMk cId="1509474268" sldId="268"/>
            <ac:picMk id="9" creationId="{93384371-507E-457F-9E63-EF3FFC9A6F04}"/>
          </ac:picMkLst>
        </pc:picChg>
        <pc:cxnChg chg="add del mod ord">
          <ac:chgData name="Anđela Šoškić" userId="a59a783d2c52cb6a" providerId="LiveId" clId="{FBC60B2E-A502-4C1A-B5AB-5FA4EFC99A68}" dt="2020-03-23T18:59:38.946" v="1987" actId="478"/>
          <ac:cxnSpMkLst>
            <pc:docMk/>
            <pc:sldMk cId="1509474268" sldId="268"/>
            <ac:cxnSpMk id="7" creationId="{E402330F-882A-4AD0-9786-911B042B37A9}"/>
          </ac:cxnSpMkLst>
        </pc:cxnChg>
      </pc:sldChg>
      <pc:sldChg chg="addSp delSp modSp add del">
        <pc:chgData name="Anđela Šoškić" userId="a59a783d2c52cb6a" providerId="LiveId" clId="{FBC60B2E-A502-4C1A-B5AB-5FA4EFC99A68}" dt="2020-03-24T16:46:55.694" v="4747" actId="2696"/>
        <pc:sldMkLst>
          <pc:docMk/>
          <pc:sldMk cId="191021108" sldId="269"/>
        </pc:sldMkLst>
        <pc:spChg chg="mod">
          <ac:chgData name="Anđela Šoškić" userId="a59a783d2c52cb6a" providerId="LiveId" clId="{FBC60B2E-A502-4C1A-B5AB-5FA4EFC99A68}" dt="2020-03-24T16:20:00.074" v="3254" actId="20577"/>
          <ac:spMkLst>
            <pc:docMk/>
            <pc:sldMk cId="191021108" sldId="269"/>
            <ac:spMk id="2" creationId="{CCFF93EA-C96D-435A-93CD-93CB82A07359}"/>
          </ac:spMkLst>
        </pc:spChg>
        <pc:spChg chg="del">
          <ac:chgData name="Anđela Šoškić" userId="a59a783d2c52cb6a" providerId="LiveId" clId="{FBC60B2E-A502-4C1A-B5AB-5FA4EFC99A68}" dt="2020-03-24T16:11:11.369" v="2837"/>
          <ac:spMkLst>
            <pc:docMk/>
            <pc:sldMk cId="191021108" sldId="269"/>
            <ac:spMk id="3" creationId="{3A393D56-19E0-4BCA-AAD8-E2269C4C821D}"/>
          </ac:spMkLst>
        </pc:spChg>
        <pc:spChg chg="add mod ord">
          <ac:chgData name="Anđela Šoškić" userId="a59a783d2c52cb6a" providerId="LiveId" clId="{FBC60B2E-A502-4C1A-B5AB-5FA4EFC99A68}" dt="2020-03-24T16:13:16.241" v="2861" actId="1076"/>
          <ac:spMkLst>
            <pc:docMk/>
            <pc:sldMk cId="191021108" sldId="269"/>
            <ac:spMk id="6" creationId="{BC5D4BC3-A0F6-45C0-A7A9-2089AFD92523}"/>
          </ac:spMkLst>
        </pc:spChg>
        <pc:spChg chg="add mod ord">
          <ac:chgData name="Anđela Šoškić" userId="a59a783d2c52cb6a" providerId="LiveId" clId="{FBC60B2E-A502-4C1A-B5AB-5FA4EFC99A68}" dt="2020-03-24T16:12:54.602" v="2856" actId="1076"/>
          <ac:spMkLst>
            <pc:docMk/>
            <pc:sldMk cId="191021108" sldId="269"/>
            <ac:spMk id="7" creationId="{1D4EE0DA-7723-4C75-9652-E08025BD74F3}"/>
          </ac:spMkLst>
        </pc:spChg>
        <pc:spChg chg="add mod">
          <ac:chgData name="Anđela Šoškić" userId="a59a783d2c52cb6a" providerId="LiveId" clId="{FBC60B2E-A502-4C1A-B5AB-5FA4EFC99A68}" dt="2020-03-24T16:17:12.787" v="3034" actId="14100"/>
          <ac:spMkLst>
            <pc:docMk/>
            <pc:sldMk cId="191021108" sldId="269"/>
            <ac:spMk id="16" creationId="{8D674309-5A6E-4243-9620-272B06FF96FD}"/>
          </ac:spMkLst>
        </pc:spChg>
        <pc:spChg chg="add mod">
          <ac:chgData name="Anđela Šoškić" userId="a59a783d2c52cb6a" providerId="LiveId" clId="{FBC60B2E-A502-4C1A-B5AB-5FA4EFC99A68}" dt="2020-03-24T16:20:14.410" v="3292" actId="20577"/>
          <ac:spMkLst>
            <pc:docMk/>
            <pc:sldMk cId="191021108" sldId="269"/>
            <ac:spMk id="17" creationId="{54E0305E-3335-45C5-94D3-95614038CFD6}"/>
          </ac:spMkLst>
        </pc:spChg>
        <pc:spChg chg="add del mod">
          <ac:chgData name="Anđela Šoškić" userId="a59a783d2c52cb6a" providerId="LiveId" clId="{FBC60B2E-A502-4C1A-B5AB-5FA4EFC99A68}" dt="2020-03-24T16:17:23.527" v="3037" actId="478"/>
          <ac:spMkLst>
            <pc:docMk/>
            <pc:sldMk cId="191021108" sldId="269"/>
            <ac:spMk id="22" creationId="{2F81B01F-0F1D-49B2-BC87-0F73B04A43DF}"/>
          </ac:spMkLst>
        </pc:spChg>
        <pc:picChg chg="add del mod">
          <ac:chgData name="Anđela Šoškić" userId="a59a783d2c52cb6a" providerId="LiveId" clId="{FBC60B2E-A502-4C1A-B5AB-5FA4EFC99A68}" dt="2020-03-24T16:17:17.395" v="3035" actId="21"/>
          <ac:picMkLst>
            <pc:docMk/>
            <pc:sldMk cId="191021108" sldId="269"/>
            <ac:picMk id="5" creationId="{FAB1A127-4E3C-4C1F-A145-1388B1CF4C70}"/>
          </ac:picMkLst>
        </pc:picChg>
        <pc:picChg chg="add mod">
          <ac:chgData name="Anđela Šoškić" userId="a59a783d2c52cb6a" providerId="LiveId" clId="{FBC60B2E-A502-4C1A-B5AB-5FA4EFC99A68}" dt="2020-03-24T16:12:33.140" v="2851" actId="14100"/>
          <ac:picMkLst>
            <pc:docMk/>
            <pc:sldMk cId="191021108" sldId="269"/>
            <ac:picMk id="9" creationId="{BDBEDAFC-3DD6-4C19-8D25-89E8DF97EC51}"/>
          </ac:picMkLst>
        </pc:picChg>
        <pc:cxnChg chg="add mod">
          <ac:chgData name="Anđela Šoškić" userId="a59a783d2c52cb6a" providerId="LiveId" clId="{FBC60B2E-A502-4C1A-B5AB-5FA4EFC99A68}" dt="2020-03-24T16:20:10.722" v="3268" actId="20577"/>
          <ac:cxnSpMkLst>
            <pc:docMk/>
            <pc:sldMk cId="191021108" sldId="269"/>
            <ac:cxnSpMk id="10" creationId="{5F056376-6C14-4E2A-A346-53FD465C2D76}"/>
          </ac:cxnSpMkLst>
        </pc:cxnChg>
        <pc:cxnChg chg="add mod">
          <ac:chgData name="Anđela Šoškić" userId="a59a783d2c52cb6a" providerId="LiveId" clId="{FBC60B2E-A502-4C1A-B5AB-5FA4EFC99A68}" dt="2020-03-24T16:17:12.787" v="3034" actId="14100"/>
          <ac:cxnSpMkLst>
            <pc:docMk/>
            <pc:sldMk cId="191021108" sldId="269"/>
            <ac:cxnSpMk id="12" creationId="{139B8669-66C8-45C8-AFFA-EE81EBC08577}"/>
          </ac:cxnSpMkLst>
        </pc:cxnChg>
      </pc:sldChg>
      <pc:sldChg chg="modSp add">
        <pc:chgData name="Anđela Šoškić" userId="a59a783d2c52cb6a" providerId="LiveId" clId="{FBC60B2E-A502-4C1A-B5AB-5FA4EFC99A68}" dt="2020-03-24T17:32:09.723" v="6008" actId="20577"/>
        <pc:sldMkLst>
          <pc:docMk/>
          <pc:sldMk cId="3708028930" sldId="269"/>
        </pc:sldMkLst>
        <pc:spChg chg="mod">
          <ac:chgData name="Anđela Šoškić" userId="a59a783d2c52cb6a" providerId="LiveId" clId="{FBC60B2E-A502-4C1A-B5AB-5FA4EFC99A68}" dt="2020-03-24T17:32:09.723" v="6008" actId="20577"/>
          <ac:spMkLst>
            <pc:docMk/>
            <pc:sldMk cId="3708028930" sldId="269"/>
            <ac:spMk id="2" creationId="{CCFF93EA-C96D-435A-93CD-93CB82A07359}"/>
          </ac:spMkLst>
        </pc:spChg>
        <pc:spChg chg="mod">
          <ac:chgData name="Anđela Šoškić" userId="a59a783d2c52cb6a" providerId="LiveId" clId="{FBC60B2E-A502-4C1A-B5AB-5FA4EFC99A68}" dt="2020-03-24T17:29:51.375" v="5959" actId="20577"/>
          <ac:spMkLst>
            <pc:docMk/>
            <pc:sldMk cId="3708028930" sldId="269"/>
            <ac:spMk id="17" creationId="{54E0305E-3335-45C5-94D3-95614038CFD6}"/>
          </ac:spMkLst>
        </pc:spChg>
        <pc:cxnChg chg="mod">
          <ac:chgData name="Anđela Šoškić" userId="a59a783d2c52cb6a" providerId="LiveId" clId="{FBC60B2E-A502-4C1A-B5AB-5FA4EFC99A68}" dt="2020-03-24T16:49:32.909" v="4839" actId="20577"/>
          <ac:cxnSpMkLst>
            <pc:docMk/>
            <pc:sldMk cId="3708028930" sldId="269"/>
            <ac:cxnSpMk id="10" creationId="{5F056376-6C14-4E2A-A346-53FD465C2D76}"/>
          </ac:cxnSpMkLst>
        </pc:cxnChg>
      </pc:sldChg>
      <pc:sldChg chg="addSp delSp modSp add">
        <pc:chgData name="Anđela Šoškić" userId="a59a783d2c52cb6a" providerId="LiveId" clId="{FBC60B2E-A502-4C1A-B5AB-5FA4EFC99A68}" dt="2020-03-24T16:52:08.978" v="4906" actId="20577"/>
        <pc:sldMkLst>
          <pc:docMk/>
          <pc:sldMk cId="1133772671" sldId="270"/>
        </pc:sldMkLst>
        <pc:spChg chg="del">
          <ac:chgData name="Anđela Šoškić" userId="a59a783d2c52cb6a" providerId="LiveId" clId="{FBC60B2E-A502-4C1A-B5AB-5FA4EFC99A68}" dt="2020-03-24T16:46:05.853" v="4691" actId="478"/>
          <ac:spMkLst>
            <pc:docMk/>
            <pc:sldMk cId="1133772671" sldId="270"/>
            <ac:spMk id="2" creationId="{4446BCBD-4AED-456E-AAA7-9B447A9B6F92}"/>
          </ac:spMkLst>
        </pc:spChg>
        <pc:spChg chg="add mod">
          <ac:chgData name="Anđela Šoškić" userId="a59a783d2c52cb6a" providerId="LiveId" clId="{FBC60B2E-A502-4C1A-B5AB-5FA4EFC99A68}" dt="2020-03-24T16:52:08.978" v="4906" actId="20577"/>
          <ac:spMkLst>
            <pc:docMk/>
            <pc:sldMk cId="1133772671" sldId="270"/>
            <ac:spMk id="5" creationId="{B46EEF8E-1EE5-416F-A3D2-5E765A71D3A3}"/>
          </ac:spMkLst>
        </pc:spChg>
        <pc:spChg chg="add mod">
          <ac:chgData name="Anđela Šoškić" userId="a59a783d2c52cb6a" providerId="LiveId" clId="{FBC60B2E-A502-4C1A-B5AB-5FA4EFC99A68}" dt="2020-03-24T16:31:18.381" v="4242" actId="14100"/>
          <ac:spMkLst>
            <pc:docMk/>
            <pc:sldMk cId="1133772671" sldId="270"/>
            <ac:spMk id="6" creationId="{BBF667BF-4245-445C-9759-5DF368ABBCFB}"/>
          </ac:spMkLst>
        </pc:spChg>
        <pc:spChg chg="add mod">
          <ac:chgData name="Anđela Šoškić" userId="a59a783d2c52cb6a" providerId="LiveId" clId="{FBC60B2E-A502-4C1A-B5AB-5FA4EFC99A68}" dt="2020-03-24T16:31:24.872" v="4245" actId="14100"/>
          <ac:spMkLst>
            <pc:docMk/>
            <pc:sldMk cId="1133772671" sldId="270"/>
            <ac:spMk id="9" creationId="{485E8BD7-D2C3-4B3D-9A5A-47019CE76C0A}"/>
          </ac:spMkLst>
        </pc:spChg>
        <pc:picChg chg="add mod modCrop">
          <ac:chgData name="Anđela Šoškić" userId="a59a783d2c52cb6a" providerId="LiveId" clId="{FBC60B2E-A502-4C1A-B5AB-5FA4EFC99A68}" dt="2020-03-24T16:06:43.572" v="2757" actId="732"/>
          <ac:picMkLst>
            <pc:docMk/>
            <pc:sldMk cId="1133772671" sldId="270"/>
            <ac:picMk id="4" creationId="{C3F7E723-786B-4A63-A5DE-956C00F0B6E5}"/>
          </ac:picMkLst>
        </pc:picChg>
        <pc:cxnChg chg="add mod">
          <ac:chgData name="Anđela Šoškić" userId="a59a783d2c52cb6a" providerId="LiveId" clId="{FBC60B2E-A502-4C1A-B5AB-5FA4EFC99A68}" dt="2020-03-24T16:31:40.429" v="4249" actId="14100"/>
          <ac:cxnSpMkLst>
            <pc:docMk/>
            <pc:sldMk cId="1133772671" sldId="270"/>
            <ac:cxnSpMk id="7" creationId="{C3F5FACD-E9E0-4210-A515-8B890E711688}"/>
          </ac:cxnSpMkLst>
        </pc:cxnChg>
        <pc:cxnChg chg="add mod">
          <ac:chgData name="Anđela Šoškić" userId="a59a783d2c52cb6a" providerId="LiveId" clId="{FBC60B2E-A502-4C1A-B5AB-5FA4EFC99A68}" dt="2020-03-24T16:50:47.965" v="4854" actId="14100"/>
          <ac:cxnSpMkLst>
            <pc:docMk/>
            <pc:sldMk cId="1133772671" sldId="270"/>
            <ac:cxnSpMk id="10" creationId="{53E96363-93D4-49FB-A483-3C77CDC67866}"/>
          </ac:cxnSpMkLst>
        </pc:cxnChg>
      </pc:sldChg>
      <pc:sldChg chg="addSp delSp add del">
        <pc:chgData name="Anđela Šoškić" userId="a59a783d2c52cb6a" providerId="LiveId" clId="{FBC60B2E-A502-4C1A-B5AB-5FA4EFC99A68}" dt="2020-03-24T14:10:42.901" v="2476" actId="47"/>
        <pc:sldMkLst>
          <pc:docMk/>
          <pc:sldMk cId="2737963855" sldId="270"/>
        </pc:sldMkLst>
        <pc:picChg chg="add del">
          <ac:chgData name="Anđela Šoškić" userId="a59a783d2c52cb6a" providerId="LiveId" clId="{FBC60B2E-A502-4C1A-B5AB-5FA4EFC99A68}" dt="2020-03-24T14:10:40.746" v="2475" actId="478"/>
          <ac:picMkLst>
            <pc:docMk/>
            <pc:sldMk cId="2737963855" sldId="270"/>
            <ac:picMk id="4" creationId="{4384F152-362C-4C48-AB7E-35C40221AAA7}"/>
          </ac:picMkLst>
        </pc:picChg>
      </pc:sldChg>
      <pc:sldChg chg="addSp delSp modSp add">
        <pc:chgData name="Anđela Šoškić" userId="a59a783d2c52cb6a" providerId="LiveId" clId="{FBC60B2E-A502-4C1A-B5AB-5FA4EFC99A68}" dt="2020-03-24T18:48:25.652" v="9784" actId="1076"/>
        <pc:sldMkLst>
          <pc:docMk/>
          <pc:sldMk cId="441810690" sldId="271"/>
        </pc:sldMkLst>
        <pc:spChg chg="del">
          <ac:chgData name="Anđela Šoškić" userId="a59a783d2c52cb6a" providerId="LiveId" clId="{FBC60B2E-A502-4C1A-B5AB-5FA4EFC99A68}" dt="2020-03-24T16:07:48.675" v="2759"/>
          <ac:spMkLst>
            <pc:docMk/>
            <pc:sldMk cId="441810690" sldId="271"/>
            <ac:spMk id="2" creationId="{F2B0F706-6BB3-4AD9-914A-5078F1826584}"/>
          </ac:spMkLst>
        </pc:spChg>
        <pc:spChg chg="del">
          <ac:chgData name="Anđela Šoškić" userId="a59a783d2c52cb6a" providerId="LiveId" clId="{FBC60B2E-A502-4C1A-B5AB-5FA4EFC99A68}" dt="2020-03-24T16:07:48.675" v="2759"/>
          <ac:spMkLst>
            <pc:docMk/>
            <pc:sldMk cId="441810690" sldId="271"/>
            <ac:spMk id="3" creationId="{BD919CA9-5063-48D0-9413-9F1B55A0C9B6}"/>
          </ac:spMkLst>
        </pc:spChg>
        <pc:spChg chg="add mod">
          <ac:chgData name="Anđela Šoškić" userId="a59a783d2c52cb6a" providerId="LiveId" clId="{FBC60B2E-A502-4C1A-B5AB-5FA4EFC99A68}" dt="2020-03-24T17:31:37.275" v="5969" actId="14100"/>
          <ac:spMkLst>
            <pc:docMk/>
            <pc:sldMk cId="441810690" sldId="271"/>
            <ac:spMk id="4" creationId="{DB5EC581-C3E6-4A2E-8D0C-457349D4BD4F}"/>
          </ac:spMkLst>
        </pc:spChg>
        <pc:spChg chg="add del mod">
          <ac:chgData name="Anđela Šoškić" userId="a59a783d2c52cb6a" providerId="LiveId" clId="{FBC60B2E-A502-4C1A-B5AB-5FA4EFC99A68}" dt="2020-03-24T18:48:19.611" v="9783" actId="478"/>
          <ac:spMkLst>
            <pc:docMk/>
            <pc:sldMk cId="441810690" sldId="271"/>
            <ac:spMk id="5" creationId="{C02A487D-0ECF-4E65-90BC-7535BCEFFDB0}"/>
          </ac:spMkLst>
        </pc:spChg>
        <pc:spChg chg="add">
          <ac:chgData name="Anđela Šoškić" userId="a59a783d2c52cb6a" providerId="LiveId" clId="{FBC60B2E-A502-4C1A-B5AB-5FA4EFC99A68}" dt="2020-03-24T17:31:31.031" v="5967"/>
          <ac:spMkLst>
            <pc:docMk/>
            <pc:sldMk cId="441810690" sldId="271"/>
            <ac:spMk id="7" creationId="{ACB83CD3-D060-48AE-BD94-58395448A9FA}"/>
          </ac:spMkLst>
        </pc:spChg>
        <pc:spChg chg="add mod">
          <ac:chgData name="Anđela Šoškić" userId="a59a783d2c52cb6a" providerId="LiveId" clId="{FBC60B2E-A502-4C1A-B5AB-5FA4EFC99A68}" dt="2020-03-24T17:31:42.882" v="5971" actId="14100"/>
          <ac:spMkLst>
            <pc:docMk/>
            <pc:sldMk cId="441810690" sldId="271"/>
            <ac:spMk id="8" creationId="{636752DD-4912-47BA-8467-40C081C95CB4}"/>
          </ac:spMkLst>
        </pc:spChg>
        <pc:spChg chg="add mod">
          <ac:chgData name="Anđela Šoškić" userId="a59a783d2c52cb6a" providerId="LiveId" clId="{FBC60B2E-A502-4C1A-B5AB-5FA4EFC99A68}" dt="2020-03-24T18:48:25.652" v="9784" actId="1076"/>
          <ac:spMkLst>
            <pc:docMk/>
            <pc:sldMk cId="441810690" sldId="271"/>
            <ac:spMk id="9" creationId="{5A27B0E4-FE3D-4E27-A55F-6AEF24BA9923}"/>
          </ac:spMkLst>
        </pc:spChg>
        <pc:picChg chg="add ord">
          <ac:chgData name="Anđela Šoškić" userId="a59a783d2c52cb6a" providerId="LiveId" clId="{FBC60B2E-A502-4C1A-B5AB-5FA4EFC99A68}" dt="2020-03-24T18:48:16.018" v="9782" actId="171"/>
          <ac:picMkLst>
            <pc:docMk/>
            <pc:sldMk cId="441810690" sldId="271"/>
            <ac:picMk id="6" creationId="{3FD3023D-5707-4F4C-A952-A7CA032E7AFE}"/>
          </ac:picMkLst>
        </pc:picChg>
      </pc:sldChg>
      <pc:sldChg chg="addSp delSp modSp add">
        <pc:chgData name="Anđela Šoškić" userId="a59a783d2c52cb6a" providerId="LiveId" clId="{FBC60B2E-A502-4C1A-B5AB-5FA4EFC99A68}" dt="2020-03-24T16:26:23.273" v="3755" actId="20577"/>
        <pc:sldMkLst>
          <pc:docMk/>
          <pc:sldMk cId="409969291" sldId="272"/>
        </pc:sldMkLst>
        <pc:spChg chg="del">
          <ac:chgData name="Anđela Šoškić" userId="a59a783d2c52cb6a" providerId="LiveId" clId="{FBC60B2E-A502-4C1A-B5AB-5FA4EFC99A68}" dt="2020-03-24T16:09:17.840" v="2761"/>
          <ac:spMkLst>
            <pc:docMk/>
            <pc:sldMk cId="409969291" sldId="272"/>
            <ac:spMk id="2" creationId="{828BDED5-171B-4F7D-AEB2-15200F40C648}"/>
          </ac:spMkLst>
        </pc:spChg>
        <pc:spChg chg="del">
          <ac:chgData name="Anđela Šoškić" userId="a59a783d2c52cb6a" providerId="LiveId" clId="{FBC60B2E-A502-4C1A-B5AB-5FA4EFC99A68}" dt="2020-03-24T16:09:17.840" v="2761"/>
          <ac:spMkLst>
            <pc:docMk/>
            <pc:sldMk cId="409969291" sldId="272"/>
            <ac:spMk id="3" creationId="{A0FDF924-7025-4BB0-9319-FFF3243DA1D8}"/>
          </ac:spMkLst>
        </pc:spChg>
        <pc:spChg chg="add del mod">
          <ac:chgData name="Anđela Šoškić" userId="a59a783d2c52cb6a" providerId="LiveId" clId="{FBC60B2E-A502-4C1A-B5AB-5FA4EFC99A68}" dt="2020-03-24T16:09:20.998" v="2762"/>
          <ac:spMkLst>
            <pc:docMk/>
            <pc:sldMk cId="409969291" sldId="272"/>
            <ac:spMk id="4" creationId="{85380F3A-8B20-4439-BBB9-43BB8BA12549}"/>
          </ac:spMkLst>
        </pc:spChg>
        <pc:spChg chg="add del mod">
          <ac:chgData name="Anđela Šoškić" userId="a59a783d2c52cb6a" providerId="LiveId" clId="{FBC60B2E-A502-4C1A-B5AB-5FA4EFC99A68}" dt="2020-03-24T16:09:20.998" v="2762"/>
          <ac:spMkLst>
            <pc:docMk/>
            <pc:sldMk cId="409969291" sldId="272"/>
            <ac:spMk id="5" creationId="{F10DEFDB-A53D-4BD8-9C56-11E02B6BA254}"/>
          </ac:spMkLst>
        </pc:spChg>
        <pc:spChg chg="add mod">
          <ac:chgData name="Anđela Šoškić" userId="a59a783d2c52cb6a" providerId="LiveId" clId="{FBC60B2E-A502-4C1A-B5AB-5FA4EFC99A68}" dt="2020-03-24T16:26:23.273" v="3755" actId="20577"/>
          <ac:spMkLst>
            <pc:docMk/>
            <pc:sldMk cId="409969291" sldId="272"/>
            <ac:spMk id="7" creationId="{A8986B57-FAEE-4085-A88A-00AFC7AE8E21}"/>
          </ac:spMkLst>
        </pc:spChg>
        <pc:spChg chg="add">
          <ac:chgData name="Anđela Šoškić" userId="a59a783d2c52cb6a" providerId="LiveId" clId="{FBC60B2E-A502-4C1A-B5AB-5FA4EFC99A68}" dt="2020-03-24T16:09:21.466" v="2763"/>
          <ac:spMkLst>
            <pc:docMk/>
            <pc:sldMk cId="409969291" sldId="272"/>
            <ac:spMk id="8" creationId="{0360C9A2-A86F-4A8F-B9B6-F6983C2093FF}"/>
          </ac:spMkLst>
        </pc:spChg>
        <pc:spChg chg="add">
          <ac:chgData name="Anđela Šoškić" userId="a59a783d2c52cb6a" providerId="LiveId" clId="{FBC60B2E-A502-4C1A-B5AB-5FA4EFC99A68}" dt="2020-03-24T16:09:21.466" v="2763"/>
          <ac:spMkLst>
            <pc:docMk/>
            <pc:sldMk cId="409969291" sldId="272"/>
            <ac:spMk id="10" creationId="{C6256D18-FB8C-468A-AE72-8AB4EE01BED2}"/>
          </ac:spMkLst>
        </pc:spChg>
        <pc:picChg chg="add">
          <ac:chgData name="Anđela Šoškić" userId="a59a783d2c52cb6a" providerId="LiveId" clId="{FBC60B2E-A502-4C1A-B5AB-5FA4EFC99A68}" dt="2020-03-24T16:09:21.466" v="2763"/>
          <ac:picMkLst>
            <pc:docMk/>
            <pc:sldMk cId="409969291" sldId="272"/>
            <ac:picMk id="6" creationId="{5D21CD34-5A57-4E9B-B7B7-3B2A8941EEBF}"/>
          </ac:picMkLst>
        </pc:picChg>
        <pc:cxnChg chg="add">
          <ac:chgData name="Anđela Šoškić" userId="a59a783d2c52cb6a" providerId="LiveId" clId="{FBC60B2E-A502-4C1A-B5AB-5FA4EFC99A68}" dt="2020-03-24T16:09:21.466" v="2763"/>
          <ac:cxnSpMkLst>
            <pc:docMk/>
            <pc:sldMk cId="409969291" sldId="272"/>
            <ac:cxnSpMk id="9" creationId="{2F5B289C-2A1A-4795-A7B1-44BFA24153BB}"/>
          </ac:cxnSpMkLst>
        </pc:cxnChg>
      </pc:sldChg>
      <pc:sldChg chg="addSp delSp modSp add del">
        <pc:chgData name="Anđela Šoškić" userId="a59a783d2c52cb6a" providerId="LiveId" clId="{FBC60B2E-A502-4C1A-B5AB-5FA4EFC99A68}" dt="2020-03-24T16:46:55.694" v="4747" actId="2696"/>
        <pc:sldMkLst>
          <pc:docMk/>
          <pc:sldMk cId="2391660209" sldId="273"/>
        </pc:sldMkLst>
        <pc:spChg chg="mod">
          <ac:chgData name="Anđela Šoškić" userId="a59a783d2c52cb6a" providerId="LiveId" clId="{FBC60B2E-A502-4C1A-B5AB-5FA4EFC99A68}" dt="2020-03-24T16:18:10.577" v="3077" actId="20577"/>
          <ac:spMkLst>
            <pc:docMk/>
            <pc:sldMk cId="2391660209" sldId="273"/>
            <ac:spMk id="2" creationId="{FB2D3608-BF16-40D6-A451-E348C6D781D2}"/>
          </ac:spMkLst>
        </pc:spChg>
        <pc:spChg chg="del">
          <ac:chgData name="Anđela Šoškić" userId="a59a783d2c52cb6a" providerId="LiveId" clId="{FBC60B2E-A502-4C1A-B5AB-5FA4EFC99A68}" dt="2020-03-24T16:17:41.352" v="3039" actId="478"/>
          <ac:spMkLst>
            <pc:docMk/>
            <pc:sldMk cId="2391660209" sldId="273"/>
            <ac:spMk id="3" creationId="{382DD1A4-5865-45E5-8C19-4DCB58CE1F0B}"/>
          </ac:spMkLst>
        </pc:spChg>
        <pc:spChg chg="add del mod">
          <ac:chgData name="Anđela Šoškić" userId="a59a783d2c52cb6a" providerId="LiveId" clId="{FBC60B2E-A502-4C1A-B5AB-5FA4EFC99A68}" dt="2020-03-24T16:20:46.503" v="3296" actId="478"/>
          <ac:spMkLst>
            <pc:docMk/>
            <pc:sldMk cId="2391660209" sldId="273"/>
            <ac:spMk id="5" creationId="{9DDD591B-A73B-4D7E-929B-AC747683510E}"/>
          </ac:spMkLst>
        </pc:spChg>
        <pc:spChg chg="add del mod">
          <ac:chgData name="Anđela Šoškić" userId="a59a783d2c52cb6a" providerId="LiveId" clId="{FBC60B2E-A502-4C1A-B5AB-5FA4EFC99A68}" dt="2020-03-24T16:20:45.248" v="3294" actId="478"/>
          <ac:spMkLst>
            <pc:docMk/>
            <pc:sldMk cId="2391660209" sldId="273"/>
            <ac:spMk id="7" creationId="{99DFEC70-AB10-4ED1-BF2D-4C87D282F088}"/>
          </ac:spMkLst>
        </pc:spChg>
        <pc:spChg chg="add mod">
          <ac:chgData name="Anđela Šoškić" userId="a59a783d2c52cb6a" providerId="LiveId" clId="{FBC60B2E-A502-4C1A-B5AB-5FA4EFC99A68}" dt="2020-03-24T16:19:21.292" v="3189" actId="1076"/>
          <ac:spMkLst>
            <pc:docMk/>
            <pc:sldMk cId="2391660209" sldId="273"/>
            <ac:spMk id="13" creationId="{5554890C-8AAD-45F9-A6A5-C14CD1A389FF}"/>
          </ac:spMkLst>
        </pc:spChg>
        <pc:spChg chg="add mod">
          <ac:chgData name="Anđela Šoškić" userId="a59a783d2c52cb6a" providerId="LiveId" clId="{FBC60B2E-A502-4C1A-B5AB-5FA4EFC99A68}" dt="2020-03-24T16:23:14.522" v="3461" actId="14100"/>
          <ac:spMkLst>
            <pc:docMk/>
            <pc:sldMk cId="2391660209" sldId="273"/>
            <ac:spMk id="15" creationId="{1E5E1D9A-C9FB-44ED-9458-A167B4EE243E}"/>
          </ac:spMkLst>
        </pc:spChg>
        <pc:spChg chg="add mod">
          <ac:chgData name="Anđela Šoškić" userId="a59a783d2c52cb6a" providerId="LiveId" clId="{FBC60B2E-A502-4C1A-B5AB-5FA4EFC99A68}" dt="2020-03-24T16:21:06.036" v="3301" actId="1076"/>
          <ac:spMkLst>
            <pc:docMk/>
            <pc:sldMk cId="2391660209" sldId="273"/>
            <ac:spMk id="18" creationId="{22D0888E-1905-41E2-BE9F-67B723CDF04E}"/>
          </ac:spMkLst>
        </pc:spChg>
        <pc:spChg chg="add mod">
          <ac:chgData name="Anđela Šoškić" userId="a59a783d2c52cb6a" providerId="LiveId" clId="{FBC60B2E-A502-4C1A-B5AB-5FA4EFC99A68}" dt="2020-03-24T16:21:14.637" v="3309" actId="20577"/>
          <ac:spMkLst>
            <pc:docMk/>
            <pc:sldMk cId="2391660209" sldId="273"/>
            <ac:spMk id="20" creationId="{527387AA-4C5C-4300-ACA2-3DDC944D4853}"/>
          </ac:spMkLst>
        </pc:spChg>
        <pc:spChg chg="add mod">
          <ac:chgData name="Anđela Šoškić" userId="a59a783d2c52cb6a" providerId="LiveId" clId="{FBC60B2E-A502-4C1A-B5AB-5FA4EFC99A68}" dt="2020-03-24T16:21:22.979" v="3311" actId="1076"/>
          <ac:spMkLst>
            <pc:docMk/>
            <pc:sldMk cId="2391660209" sldId="273"/>
            <ac:spMk id="23" creationId="{9AF9E64A-FA18-4F87-A488-FFF6ECCD6387}"/>
          </ac:spMkLst>
        </pc:spChg>
        <pc:spChg chg="add mod">
          <ac:chgData name="Anđela Šoškić" userId="a59a783d2c52cb6a" providerId="LiveId" clId="{FBC60B2E-A502-4C1A-B5AB-5FA4EFC99A68}" dt="2020-03-24T16:21:46.967" v="3387" actId="14100"/>
          <ac:spMkLst>
            <pc:docMk/>
            <pc:sldMk cId="2391660209" sldId="273"/>
            <ac:spMk id="25" creationId="{7132626D-7BE8-42CA-8097-BABC5412476B}"/>
          </ac:spMkLst>
        </pc:spChg>
        <pc:picChg chg="add mod">
          <ac:chgData name="Anđela Šoškić" userId="a59a783d2c52cb6a" providerId="LiveId" clId="{FBC60B2E-A502-4C1A-B5AB-5FA4EFC99A68}" dt="2020-03-24T16:17:46.635" v="3040" actId="1076"/>
          <ac:picMkLst>
            <pc:docMk/>
            <pc:sldMk cId="2391660209" sldId="273"/>
            <ac:picMk id="4" creationId="{23D00DBE-D760-41BA-8E04-D91F5903736B}"/>
          </ac:picMkLst>
        </pc:picChg>
        <pc:cxnChg chg="add del mod">
          <ac:chgData name="Anđela Šoškić" userId="a59a783d2c52cb6a" providerId="LiveId" clId="{FBC60B2E-A502-4C1A-B5AB-5FA4EFC99A68}" dt="2020-03-24T16:20:45.934" v="3295" actId="478"/>
          <ac:cxnSpMkLst>
            <pc:docMk/>
            <pc:sldMk cId="2391660209" sldId="273"/>
            <ac:cxnSpMk id="6" creationId="{45231894-954A-46D5-BA6F-A29D223E30CF}"/>
          </ac:cxnSpMkLst>
        </pc:cxnChg>
        <pc:cxnChg chg="add mod">
          <ac:chgData name="Anđela Šoškić" userId="a59a783d2c52cb6a" providerId="LiveId" clId="{FBC60B2E-A502-4C1A-B5AB-5FA4EFC99A68}" dt="2020-03-24T16:23:14.522" v="3461" actId="14100"/>
          <ac:cxnSpMkLst>
            <pc:docMk/>
            <pc:sldMk cId="2391660209" sldId="273"/>
            <ac:cxnSpMk id="14" creationId="{4EA0000D-D6FF-40F8-87DB-E563138C2169}"/>
          </ac:cxnSpMkLst>
        </pc:cxnChg>
        <pc:cxnChg chg="add mod">
          <ac:chgData name="Anđela Šoškić" userId="a59a783d2c52cb6a" providerId="LiveId" clId="{FBC60B2E-A502-4C1A-B5AB-5FA4EFC99A68}" dt="2020-03-24T16:21:06.036" v="3301" actId="1076"/>
          <ac:cxnSpMkLst>
            <pc:docMk/>
            <pc:sldMk cId="2391660209" sldId="273"/>
            <ac:cxnSpMk id="19" creationId="{EE7CEC3B-3FFB-477D-B90D-8F9DCA8E1D37}"/>
          </ac:cxnSpMkLst>
        </pc:cxnChg>
        <pc:cxnChg chg="add mod">
          <ac:chgData name="Anđela Šoškić" userId="a59a783d2c52cb6a" providerId="LiveId" clId="{FBC60B2E-A502-4C1A-B5AB-5FA4EFC99A68}" dt="2020-03-24T16:21:46.967" v="3387" actId="14100"/>
          <ac:cxnSpMkLst>
            <pc:docMk/>
            <pc:sldMk cId="2391660209" sldId="273"/>
            <ac:cxnSpMk id="24" creationId="{1F33A55E-CDCA-4841-9F02-E496EC1DB27A}"/>
          </ac:cxnSpMkLst>
        </pc:cxnChg>
      </pc:sldChg>
      <pc:sldChg chg="add">
        <pc:chgData name="Anđela Šoškić" userId="a59a783d2c52cb6a" providerId="LiveId" clId="{FBC60B2E-A502-4C1A-B5AB-5FA4EFC99A68}" dt="2020-03-24T16:47:06.221" v="4749"/>
        <pc:sldMkLst>
          <pc:docMk/>
          <pc:sldMk cId="3822726010" sldId="273"/>
        </pc:sldMkLst>
      </pc:sldChg>
      <pc:sldChg chg="addSp modSp add">
        <pc:chgData name="Anđela Šoškić" userId="a59a783d2c52cb6a" providerId="LiveId" clId="{FBC60B2E-A502-4C1A-B5AB-5FA4EFC99A68}" dt="2020-03-24T16:50:06.326" v="4853" actId="1076"/>
        <pc:sldMkLst>
          <pc:docMk/>
          <pc:sldMk cId="1875018248" sldId="274"/>
        </pc:sldMkLst>
        <pc:spChg chg="mod">
          <ac:chgData name="Anđela Šoškić" userId="a59a783d2c52cb6a" providerId="LiveId" clId="{FBC60B2E-A502-4C1A-B5AB-5FA4EFC99A68}" dt="2020-03-24T16:50:06.326" v="4853" actId="1076"/>
          <ac:spMkLst>
            <pc:docMk/>
            <pc:sldMk cId="1875018248" sldId="274"/>
            <ac:spMk id="2" creationId="{FB2D3608-BF16-40D6-A451-E348C6D781D2}"/>
          </ac:spMkLst>
        </pc:spChg>
        <pc:spChg chg="mod">
          <ac:chgData name="Anđela Šoškić" userId="a59a783d2c52cb6a" providerId="LiveId" clId="{FBC60B2E-A502-4C1A-B5AB-5FA4EFC99A68}" dt="2020-03-24T16:34:16.861" v="4317" actId="207"/>
          <ac:spMkLst>
            <pc:docMk/>
            <pc:sldMk cId="1875018248" sldId="274"/>
            <ac:spMk id="5" creationId="{9DDD591B-A73B-4D7E-929B-AC747683510E}"/>
          </ac:spMkLst>
        </pc:spChg>
        <pc:spChg chg="mod">
          <ac:chgData name="Anđela Šoškić" userId="a59a783d2c52cb6a" providerId="LiveId" clId="{FBC60B2E-A502-4C1A-B5AB-5FA4EFC99A68}" dt="2020-03-24T16:50:00.140" v="4852" actId="1036"/>
          <ac:spMkLst>
            <pc:docMk/>
            <pc:sldMk cId="1875018248" sldId="274"/>
            <ac:spMk id="7" creationId="{99DFEC70-AB10-4ED1-BF2D-4C87D282F088}"/>
          </ac:spMkLst>
        </pc:spChg>
        <pc:spChg chg="add mod">
          <ac:chgData name="Anđela Šoškić" userId="a59a783d2c52cb6a" providerId="LiveId" clId="{FBC60B2E-A502-4C1A-B5AB-5FA4EFC99A68}" dt="2020-03-24T16:34:16.861" v="4317" actId="207"/>
          <ac:spMkLst>
            <pc:docMk/>
            <pc:sldMk cId="1875018248" sldId="274"/>
            <ac:spMk id="12" creationId="{B93411FF-3573-460F-9038-FE0E9BF5B5E6}"/>
          </ac:spMkLst>
        </pc:spChg>
        <pc:spChg chg="mod">
          <ac:chgData name="Anđela Šoškić" userId="a59a783d2c52cb6a" providerId="LiveId" clId="{FBC60B2E-A502-4C1A-B5AB-5FA4EFC99A68}" dt="2020-03-24T16:34:16.861" v="4317" actId="207"/>
          <ac:spMkLst>
            <pc:docMk/>
            <pc:sldMk cId="1875018248" sldId="274"/>
            <ac:spMk id="13" creationId="{5554890C-8AAD-45F9-A6A5-C14CD1A389FF}"/>
          </ac:spMkLst>
        </pc:spChg>
        <pc:spChg chg="mod">
          <ac:chgData name="Anđela Šoškić" userId="a59a783d2c52cb6a" providerId="LiveId" clId="{FBC60B2E-A502-4C1A-B5AB-5FA4EFC99A68}" dt="2020-03-24T16:33:43.481" v="4313" actId="1076"/>
          <ac:spMkLst>
            <pc:docMk/>
            <pc:sldMk cId="1875018248" sldId="274"/>
            <ac:spMk id="15" creationId="{1E5E1D9A-C9FB-44ED-9458-A167B4EE243E}"/>
          </ac:spMkLst>
        </pc:spChg>
        <pc:spChg chg="add mod">
          <ac:chgData name="Anđela Šoškić" userId="a59a783d2c52cb6a" providerId="LiveId" clId="{FBC60B2E-A502-4C1A-B5AB-5FA4EFC99A68}" dt="2020-03-24T16:50:00.140" v="4852" actId="1036"/>
          <ac:spMkLst>
            <pc:docMk/>
            <pc:sldMk cId="1875018248" sldId="274"/>
            <ac:spMk id="16" creationId="{C2AE68D9-681C-4819-87BE-5DF21CBFD7D5}"/>
          </ac:spMkLst>
        </pc:spChg>
        <pc:cxnChg chg="mod">
          <ac:chgData name="Anđela Šoškić" userId="a59a783d2c52cb6a" providerId="LiveId" clId="{FBC60B2E-A502-4C1A-B5AB-5FA4EFC99A68}" dt="2020-03-24T16:50:00.140" v="4852" actId="1036"/>
          <ac:cxnSpMkLst>
            <pc:docMk/>
            <pc:sldMk cId="1875018248" sldId="274"/>
            <ac:cxnSpMk id="6" creationId="{45231894-954A-46D5-BA6F-A29D223E30CF}"/>
          </ac:cxnSpMkLst>
        </pc:cxnChg>
        <pc:cxnChg chg="mod">
          <ac:chgData name="Anđela Šoškić" userId="a59a783d2c52cb6a" providerId="LiveId" clId="{FBC60B2E-A502-4C1A-B5AB-5FA4EFC99A68}" dt="2020-03-24T16:33:43.481" v="4313" actId="1076"/>
          <ac:cxnSpMkLst>
            <pc:docMk/>
            <pc:sldMk cId="1875018248" sldId="274"/>
            <ac:cxnSpMk id="14" creationId="{4EA0000D-D6FF-40F8-87DB-E563138C2169}"/>
          </ac:cxnSpMkLst>
        </pc:cxnChg>
        <pc:cxnChg chg="add mod">
          <ac:chgData name="Anđela Šoškić" userId="a59a783d2c52cb6a" providerId="LiveId" clId="{FBC60B2E-A502-4C1A-B5AB-5FA4EFC99A68}" dt="2020-03-24T16:33:07.224" v="4267" actId="14100"/>
          <ac:cxnSpMkLst>
            <pc:docMk/>
            <pc:sldMk cId="1875018248" sldId="274"/>
            <ac:cxnSpMk id="17" creationId="{5433CFB8-6A87-42E7-83D4-2FF063F40A1F}"/>
          </ac:cxnSpMkLst>
        </pc:cxnChg>
      </pc:sldChg>
      <pc:sldChg chg="modSp add">
        <pc:chgData name="Anđela Šoškić" userId="a59a783d2c52cb6a" providerId="LiveId" clId="{FBC60B2E-A502-4C1A-B5AB-5FA4EFC99A68}" dt="2020-03-24T18:52:06.968" v="9804" actId="1582"/>
        <pc:sldMkLst>
          <pc:docMk/>
          <pc:sldMk cId="169778217" sldId="275"/>
        </pc:sldMkLst>
        <pc:spChg chg="mod">
          <ac:chgData name="Anđela Šoškić" userId="a59a783d2c52cb6a" providerId="LiveId" clId="{FBC60B2E-A502-4C1A-B5AB-5FA4EFC99A68}" dt="2020-03-24T18:52:06.968" v="9804" actId="1582"/>
          <ac:spMkLst>
            <pc:docMk/>
            <pc:sldMk cId="169778217" sldId="275"/>
            <ac:spMk id="10" creationId="{1E7956A7-DDB3-451C-B16E-7A86FC83AE4F}"/>
          </ac:spMkLst>
        </pc:spChg>
        <pc:picChg chg="mod">
          <ac:chgData name="Anđela Šoškić" userId="a59a783d2c52cb6a" providerId="LiveId" clId="{FBC60B2E-A502-4C1A-B5AB-5FA4EFC99A68}" dt="2020-03-24T18:51:56.069" v="9802" actId="1076"/>
          <ac:picMkLst>
            <pc:docMk/>
            <pc:sldMk cId="169778217" sldId="275"/>
            <ac:picMk id="4" creationId="{1262A2D9-44CE-49B4-B21A-86154D9466DC}"/>
          </ac:picMkLst>
        </pc:picChg>
      </pc:sldChg>
      <pc:sldChg chg="addSp delSp modSp add del">
        <pc:chgData name="Anđela Šoškić" userId="a59a783d2c52cb6a" providerId="LiveId" clId="{FBC60B2E-A502-4C1A-B5AB-5FA4EFC99A68}" dt="2020-03-24T16:44:22.959" v="4594" actId="2696"/>
        <pc:sldMkLst>
          <pc:docMk/>
          <pc:sldMk cId="1144351405" sldId="275"/>
        </pc:sldMkLst>
        <pc:spChg chg="mod">
          <ac:chgData name="Anđela Šoškić" userId="a59a783d2c52cb6a" providerId="LiveId" clId="{FBC60B2E-A502-4C1A-B5AB-5FA4EFC99A68}" dt="2020-03-24T16:41:36.142" v="4525" actId="207"/>
          <ac:spMkLst>
            <pc:docMk/>
            <pc:sldMk cId="1144351405" sldId="275"/>
            <ac:spMk id="8" creationId="{236B0A00-D6CA-49D4-A00E-C3CE25171872}"/>
          </ac:spMkLst>
        </pc:spChg>
        <pc:spChg chg="mod">
          <ac:chgData name="Anđela Šoškić" userId="a59a783d2c52cb6a" providerId="LiveId" clId="{FBC60B2E-A502-4C1A-B5AB-5FA4EFC99A68}" dt="2020-03-24T16:38:29.313" v="4356" actId="27636"/>
          <ac:spMkLst>
            <pc:docMk/>
            <pc:sldMk cId="1144351405" sldId="275"/>
            <ac:spMk id="10" creationId="{1E7956A7-DDB3-451C-B16E-7A86FC83AE4F}"/>
          </ac:spMkLst>
        </pc:spChg>
        <pc:spChg chg="del mod">
          <ac:chgData name="Anđela Šoškić" userId="a59a783d2c52cb6a" providerId="LiveId" clId="{FBC60B2E-A502-4C1A-B5AB-5FA4EFC99A68}" dt="2020-03-24T16:41:12.735" v="4523" actId="478"/>
          <ac:spMkLst>
            <pc:docMk/>
            <pc:sldMk cId="1144351405" sldId="275"/>
            <ac:spMk id="11" creationId="{5C67B7AC-1DB4-40A9-A33D-4F07AE6E700E}"/>
          </ac:spMkLst>
        </pc:spChg>
        <pc:spChg chg="del">
          <ac:chgData name="Anđela Šoškić" userId="a59a783d2c52cb6a" providerId="LiveId" clId="{FBC60B2E-A502-4C1A-B5AB-5FA4EFC99A68}" dt="2020-03-24T16:37:20.617" v="4334" actId="478"/>
          <ac:spMkLst>
            <pc:docMk/>
            <pc:sldMk cId="1144351405" sldId="275"/>
            <ac:spMk id="12" creationId="{680D2344-B134-4760-93DF-70AAA4C3CA57}"/>
          </ac:spMkLst>
        </pc:spChg>
        <pc:spChg chg="add mod">
          <ac:chgData name="Anđela Šoškić" userId="a59a783d2c52cb6a" providerId="LiveId" clId="{FBC60B2E-A502-4C1A-B5AB-5FA4EFC99A68}" dt="2020-03-24T16:38:12.550" v="4349" actId="1076"/>
          <ac:spMkLst>
            <pc:docMk/>
            <pc:sldMk cId="1144351405" sldId="275"/>
            <ac:spMk id="13" creationId="{85DB3031-A338-4C8B-AD1B-B92438A93108}"/>
          </ac:spMkLst>
        </pc:spChg>
        <pc:spChg chg="add mod">
          <ac:chgData name="Anđela Šoškić" userId="a59a783d2c52cb6a" providerId="LiveId" clId="{FBC60B2E-A502-4C1A-B5AB-5FA4EFC99A68}" dt="2020-03-24T16:37:50.527" v="4341" actId="14100"/>
          <ac:spMkLst>
            <pc:docMk/>
            <pc:sldMk cId="1144351405" sldId="275"/>
            <ac:spMk id="15" creationId="{65F1E6B9-BC31-4109-BD43-A5D39589A262}"/>
          </ac:spMkLst>
        </pc:spChg>
        <pc:spChg chg="add del mod">
          <ac:chgData name="Anđela Šoškić" userId="a59a783d2c52cb6a" providerId="LiveId" clId="{FBC60B2E-A502-4C1A-B5AB-5FA4EFC99A68}" dt="2020-03-24T16:37:59.418" v="4344" actId="478"/>
          <ac:spMkLst>
            <pc:docMk/>
            <pc:sldMk cId="1144351405" sldId="275"/>
            <ac:spMk id="16" creationId="{6728AA04-F304-4F1D-82B4-75D088D44920}"/>
          </ac:spMkLst>
        </pc:spChg>
        <pc:spChg chg="add mod">
          <ac:chgData name="Anđela Šoškić" userId="a59a783d2c52cb6a" providerId="LiveId" clId="{FBC60B2E-A502-4C1A-B5AB-5FA4EFC99A68}" dt="2020-03-24T16:38:09.197" v="4348" actId="1076"/>
          <ac:spMkLst>
            <pc:docMk/>
            <pc:sldMk cId="1144351405" sldId="275"/>
            <ac:spMk id="17" creationId="{B0FF3E78-24A1-4E65-BAC6-F7117326BD25}"/>
          </ac:spMkLst>
        </pc:spChg>
        <pc:spChg chg="add mod">
          <ac:chgData name="Anđela Šoškić" userId="a59a783d2c52cb6a" providerId="LiveId" clId="{FBC60B2E-A502-4C1A-B5AB-5FA4EFC99A68}" dt="2020-03-24T16:38:16.615" v="4351" actId="1076"/>
          <ac:spMkLst>
            <pc:docMk/>
            <pc:sldMk cId="1144351405" sldId="275"/>
            <ac:spMk id="18" creationId="{AF757AA0-5AD1-443A-B03F-0FDE682ECACB}"/>
          </ac:spMkLst>
        </pc:spChg>
        <pc:spChg chg="add mod">
          <ac:chgData name="Anđela Šoškić" userId="a59a783d2c52cb6a" providerId="LiveId" clId="{FBC60B2E-A502-4C1A-B5AB-5FA4EFC99A68}" dt="2020-03-24T16:38:19.538" v="4353" actId="1076"/>
          <ac:spMkLst>
            <pc:docMk/>
            <pc:sldMk cId="1144351405" sldId="275"/>
            <ac:spMk id="19" creationId="{6AF82067-D37F-4C6E-8F54-F4C789EA8794}"/>
          </ac:spMkLst>
        </pc:spChg>
        <pc:spChg chg="add mod">
          <ac:chgData name="Anđela Šoškić" userId="a59a783d2c52cb6a" providerId="LiveId" clId="{FBC60B2E-A502-4C1A-B5AB-5FA4EFC99A68}" dt="2020-03-24T16:40:06.136" v="4438" actId="20577"/>
          <ac:spMkLst>
            <pc:docMk/>
            <pc:sldMk cId="1144351405" sldId="275"/>
            <ac:spMk id="21" creationId="{5271BC6E-0CA4-45D5-993C-7FD039C70527}"/>
          </ac:spMkLst>
        </pc:spChg>
        <pc:spChg chg="add mod">
          <ac:chgData name="Anđela Šoškić" userId="a59a783d2c52cb6a" providerId="LiveId" clId="{FBC60B2E-A502-4C1A-B5AB-5FA4EFC99A68}" dt="2020-03-24T16:40:11.634" v="4453" actId="20577"/>
          <ac:spMkLst>
            <pc:docMk/>
            <pc:sldMk cId="1144351405" sldId="275"/>
            <ac:spMk id="23" creationId="{E60D31B0-AF35-4C0E-967E-83FF16D0F557}"/>
          </ac:spMkLst>
        </pc:spChg>
        <pc:spChg chg="add mod">
          <ac:chgData name="Anđela Šoškić" userId="a59a783d2c52cb6a" providerId="LiveId" clId="{FBC60B2E-A502-4C1A-B5AB-5FA4EFC99A68}" dt="2020-03-24T16:40:19.470" v="4476" actId="20577"/>
          <ac:spMkLst>
            <pc:docMk/>
            <pc:sldMk cId="1144351405" sldId="275"/>
            <ac:spMk id="25" creationId="{E5E1E531-6A82-4BC5-9C5F-77E9856988BB}"/>
          </ac:spMkLst>
        </pc:spChg>
        <pc:spChg chg="add mod">
          <ac:chgData name="Anđela Šoškić" userId="a59a783d2c52cb6a" providerId="LiveId" clId="{FBC60B2E-A502-4C1A-B5AB-5FA4EFC99A68}" dt="2020-03-24T16:40:40.418" v="4521" actId="1076"/>
          <ac:spMkLst>
            <pc:docMk/>
            <pc:sldMk cId="1144351405" sldId="275"/>
            <ac:spMk id="27" creationId="{4BC49F0B-8891-4141-9866-C623608FC9FD}"/>
          </ac:spMkLst>
        </pc:spChg>
        <pc:spChg chg="add mod">
          <ac:chgData name="Anđela Šoškić" userId="a59a783d2c52cb6a" providerId="LiveId" clId="{FBC60B2E-A502-4C1A-B5AB-5FA4EFC99A68}" dt="2020-03-24T16:39:56.063" v="4412" actId="20577"/>
          <ac:spMkLst>
            <pc:docMk/>
            <pc:sldMk cId="1144351405" sldId="275"/>
            <ac:spMk id="31" creationId="{254A7AE9-D97B-4CE2-9F54-052C0E3469F4}"/>
          </ac:spMkLst>
        </pc:spChg>
        <pc:spChg chg="add mod">
          <ac:chgData name="Anđela Šoškić" userId="a59a783d2c52cb6a" providerId="LiveId" clId="{FBC60B2E-A502-4C1A-B5AB-5FA4EFC99A68}" dt="2020-03-24T16:39:34.667" v="4375" actId="1076"/>
          <ac:spMkLst>
            <pc:docMk/>
            <pc:sldMk cId="1144351405" sldId="275"/>
            <ac:spMk id="33" creationId="{D535CBFE-2956-4754-8830-2344BDE04AEE}"/>
          </ac:spMkLst>
        </pc:spChg>
        <pc:picChg chg="del">
          <ac:chgData name="Anđela Šoškić" userId="a59a783d2c52cb6a" providerId="LiveId" clId="{FBC60B2E-A502-4C1A-B5AB-5FA4EFC99A68}" dt="2020-03-24T16:37:18.152" v="4333" actId="478"/>
          <ac:picMkLst>
            <pc:docMk/>
            <pc:sldMk cId="1144351405" sldId="275"/>
            <ac:picMk id="9" creationId="{ED64D036-A6FB-4791-80F3-B34DC43B8186}"/>
          </ac:picMkLst>
        </pc:picChg>
        <pc:cxnChg chg="mod">
          <ac:chgData name="Anđela Šoškić" userId="a59a783d2c52cb6a" providerId="LiveId" clId="{FBC60B2E-A502-4C1A-B5AB-5FA4EFC99A68}" dt="2020-03-24T16:41:31.356" v="4524" actId="1076"/>
          <ac:cxnSpMkLst>
            <pc:docMk/>
            <pc:sldMk cId="1144351405" sldId="275"/>
            <ac:cxnSpMk id="6" creationId="{C87C27D8-A301-42B1-A2FF-6FBFDC1F9E1B}"/>
          </ac:cxnSpMkLst>
        </pc:cxnChg>
        <pc:cxnChg chg="add mod">
          <ac:chgData name="Anđela Šoškić" userId="a59a783d2c52cb6a" providerId="LiveId" clId="{FBC60B2E-A502-4C1A-B5AB-5FA4EFC99A68}" dt="2020-03-24T16:39:17.309" v="4370" actId="14100"/>
          <ac:cxnSpMkLst>
            <pc:docMk/>
            <pc:sldMk cId="1144351405" sldId="275"/>
            <ac:cxnSpMk id="20" creationId="{1ABF7C99-F97A-4ACD-8AD5-180D3A99C79F}"/>
          </ac:cxnSpMkLst>
        </pc:cxnChg>
        <pc:cxnChg chg="add mod">
          <ac:chgData name="Anđela Šoškić" userId="a59a783d2c52cb6a" providerId="LiveId" clId="{FBC60B2E-A502-4C1A-B5AB-5FA4EFC99A68}" dt="2020-03-24T16:39:09.430" v="4368" actId="14100"/>
          <ac:cxnSpMkLst>
            <pc:docMk/>
            <pc:sldMk cId="1144351405" sldId="275"/>
            <ac:cxnSpMk id="22" creationId="{F4E26CDA-B5A4-432C-85AA-BB324C5C62E8}"/>
          </ac:cxnSpMkLst>
        </pc:cxnChg>
        <pc:cxnChg chg="add mod">
          <ac:chgData name="Anđela Šoškić" userId="a59a783d2c52cb6a" providerId="LiveId" clId="{FBC60B2E-A502-4C1A-B5AB-5FA4EFC99A68}" dt="2020-03-24T16:39:01.207" v="4366" actId="14100"/>
          <ac:cxnSpMkLst>
            <pc:docMk/>
            <pc:sldMk cId="1144351405" sldId="275"/>
            <ac:cxnSpMk id="24" creationId="{9BA0500A-074B-4C09-9E7C-AEC8A5494A6C}"/>
          </ac:cxnSpMkLst>
        </pc:cxnChg>
        <pc:cxnChg chg="add mod">
          <ac:chgData name="Anđela Šoškić" userId="a59a783d2c52cb6a" providerId="LiveId" clId="{FBC60B2E-A502-4C1A-B5AB-5FA4EFC99A68}" dt="2020-03-24T16:40:40.418" v="4521" actId="1076"/>
          <ac:cxnSpMkLst>
            <pc:docMk/>
            <pc:sldMk cId="1144351405" sldId="275"/>
            <ac:cxnSpMk id="26" creationId="{333E891C-F06A-4F90-9338-D8060FDAF78D}"/>
          </ac:cxnSpMkLst>
        </pc:cxnChg>
        <pc:cxnChg chg="add mod">
          <ac:chgData name="Anđela Šoškić" userId="a59a783d2c52cb6a" providerId="LiveId" clId="{FBC60B2E-A502-4C1A-B5AB-5FA4EFC99A68}" dt="2020-03-24T16:39:36.884" v="4376" actId="14100"/>
          <ac:cxnSpMkLst>
            <pc:docMk/>
            <pc:sldMk cId="1144351405" sldId="275"/>
            <ac:cxnSpMk id="30" creationId="{71BA200C-C372-40E4-BB37-07AE1AEBF148}"/>
          </ac:cxnSpMkLst>
        </pc:cxnChg>
      </pc:sldChg>
      <pc:sldChg chg="add del">
        <pc:chgData name="Anđela Šoškić" userId="a59a783d2c52cb6a" providerId="LiveId" clId="{FBC60B2E-A502-4C1A-B5AB-5FA4EFC99A68}" dt="2020-03-24T16:48:17.088" v="4825" actId="2696"/>
        <pc:sldMkLst>
          <pc:docMk/>
          <pc:sldMk cId="3815600612" sldId="275"/>
        </pc:sldMkLst>
      </pc:sldChg>
      <pc:sldChg chg="modSp add">
        <pc:chgData name="Anđela Šoškić" userId="a59a783d2c52cb6a" providerId="LiveId" clId="{FBC60B2E-A502-4C1A-B5AB-5FA4EFC99A68}" dt="2020-03-24T17:09:33.350" v="5797" actId="27636"/>
        <pc:sldMkLst>
          <pc:docMk/>
          <pc:sldMk cId="66750694" sldId="276"/>
        </pc:sldMkLst>
        <pc:spChg chg="mod">
          <ac:chgData name="Anđela Šoškić" userId="a59a783d2c52cb6a" providerId="LiveId" clId="{FBC60B2E-A502-4C1A-B5AB-5FA4EFC99A68}" dt="2020-03-24T17:09:33.350" v="5797" actId="27636"/>
          <ac:spMkLst>
            <pc:docMk/>
            <pc:sldMk cId="66750694" sldId="276"/>
            <ac:spMk id="7" creationId="{EC4C8180-5AFE-44B3-8456-3B6675D17E96}"/>
          </ac:spMkLst>
        </pc:spChg>
        <pc:cxnChg chg="mod">
          <ac:chgData name="Anđela Šoškić" userId="a59a783d2c52cb6a" providerId="LiveId" clId="{FBC60B2E-A502-4C1A-B5AB-5FA4EFC99A68}" dt="2020-03-24T17:09:33.328" v="5796" actId="14100"/>
          <ac:cxnSpMkLst>
            <pc:docMk/>
            <pc:sldMk cId="66750694" sldId="276"/>
            <ac:cxnSpMk id="13" creationId="{9E770279-236D-485B-B67D-4C8D3AFBBE1A}"/>
          </ac:cxnSpMkLst>
        </pc:cxnChg>
      </pc:sldChg>
      <pc:sldChg chg="add del">
        <pc:chgData name="Anđela Šoškić" userId="a59a783d2c52cb6a" providerId="LiveId" clId="{FBC60B2E-A502-4C1A-B5AB-5FA4EFC99A68}" dt="2020-03-24T16:37:26.115" v="4336" actId="47"/>
        <pc:sldMkLst>
          <pc:docMk/>
          <pc:sldMk cId="1998886122" sldId="276"/>
        </pc:sldMkLst>
      </pc:sldChg>
      <pc:sldChg chg="add del">
        <pc:chgData name="Anđela Šoškić" userId="a59a783d2c52cb6a" providerId="LiveId" clId="{FBC60B2E-A502-4C1A-B5AB-5FA4EFC99A68}" dt="2020-03-24T16:44:36.830" v="4596" actId="47"/>
        <pc:sldMkLst>
          <pc:docMk/>
          <pc:sldMk cId="2386961920" sldId="276"/>
        </pc:sldMkLst>
      </pc:sldChg>
      <pc:sldChg chg="addSp delSp modSp add">
        <pc:chgData name="Anđela Šoškić" userId="a59a783d2c52cb6a" providerId="LiveId" clId="{FBC60B2E-A502-4C1A-B5AB-5FA4EFC99A68}" dt="2020-03-24T18:48:37.720" v="9787" actId="478"/>
        <pc:sldMkLst>
          <pc:docMk/>
          <pc:sldMk cId="532178393" sldId="277"/>
        </pc:sldMkLst>
        <pc:spChg chg="mod">
          <ac:chgData name="Anđela Šoškić" userId="a59a783d2c52cb6a" providerId="LiveId" clId="{FBC60B2E-A502-4C1A-B5AB-5FA4EFC99A68}" dt="2020-03-24T17:35:33.099" v="6359" actId="20577"/>
          <ac:spMkLst>
            <pc:docMk/>
            <pc:sldMk cId="532178393" sldId="277"/>
            <ac:spMk id="2" creationId="{5EBFAF2E-4477-4D52-BE35-391FDC1AE434}"/>
          </ac:spMkLst>
        </pc:spChg>
        <pc:spChg chg="del">
          <ac:chgData name="Anđela Šoškić" userId="a59a783d2c52cb6a" providerId="LiveId" clId="{FBC60B2E-A502-4C1A-B5AB-5FA4EFC99A68}" dt="2020-03-24T18:48:37.720" v="9787" actId="478"/>
          <ac:spMkLst>
            <pc:docMk/>
            <pc:sldMk cId="532178393" sldId="277"/>
            <ac:spMk id="3" creationId="{534FC1CC-BDB0-4B5B-9414-E092C9294865}"/>
          </ac:spMkLst>
        </pc:spChg>
        <pc:spChg chg="add mod">
          <ac:chgData name="Anđela Šoškić" userId="a59a783d2c52cb6a" providerId="LiveId" clId="{FBC60B2E-A502-4C1A-B5AB-5FA4EFC99A68}" dt="2020-03-24T18:48:33.151" v="9786" actId="20577"/>
          <ac:spMkLst>
            <pc:docMk/>
            <pc:sldMk cId="532178393" sldId="277"/>
            <ac:spMk id="4" creationId="{7489809C-9F78-43F5-935A-0E97CDD6D006}"/>
          </ac:spMkLst>
        </pc:spChg>
      </pc:sldChg>
      <pc:sldChg chg="modSp add del ord">
        <pc:chgData name="Anđela Šoškić" userId="a59a783d2c52cb6a" providerId="LiveId" clId="{FBC60B2E-A502-4C1A-B5AB-5FA4EFC99A68}" dt="2020-03-24T16:48:17.088" v="4825" actId="2696"/>
        <pc:sldMkLst>
          <pc:docMk/>
          <pc:sldMk cId="4133891746" sldId="277"/>
        </pc:sldMkLst>
        <pc:spChg chg="mod">
          <ac:chgData name="Anđela Šoškić" userId="a59a783d2c52cb6a" providerId="LiveId" clId="{FBC60B2E-A502-4C1A-B5AB-5FA4EFC99A68}" dt="2020-03-24T16:48:09.878" v="4824" actId="20577"/>
          <ac:spMkLst>
            <pc:docMk/>
            <pc:sldMk cId="4133891746" sldId="277"/>
            <ac:spMk id="2" creationId="{5EBFAF2E-4477-4D52-BE35-391FDC1AE434}"/>
          </ac:spMkLst>
        </pc:spChg>
      </pc:sldChg>
      <pc:sldChg chg="addSp delSp modSp add">
        <pc:chgData name="Anđela Šoškić" userId="a59a783d2c52cb6a" providerId="LiveId" clId="{FBC60B2E-A502-4C1A-B5AB-5FA4EFC99A68}" dt="2020-03-24T18:47:48.677" v="9776" actId="478"/>
        <pc:sldMkLst>
          <pc:docMk/>
          <pc:sldMk cId="3684034971" sldId="278"/>
        </pc:sldMkLst>
        <pc:spChg chg="del">
          <ac:chgData name="Anđela Šoškić" userId="a59a783d2c52cb6a" providerId="LiveId" clId="{FBC60B2E-A502-4C1A-B5AB-5FA4EFC99A68}" dt="2020-03-24T16:47:10.984" v="4750"/>
          <ac:spMkLst>
            <pc:docMk/>
            <pc:sldMk cId="3684034971" sldId="278"/>
            <ac:spMk id="2" creationId="{BE0257AD-ADB8-4519-9114-0D01DAD3D1F5}"/>
          </ac:spMkLst>
        </pc:spChg>
        <pc:spChg chg="del">
          <ac:chgData name="Anđela Šoškić" userId="a59a783d2c52cb6a" providerId="LiveId" clId="{FBC60B2E-A502-4C1A-B5AB-5FA4EFC99A68}" dt="2020-03-24T16:47:10.984" v="4750"/>
          <ac:spMkLst>
            <pc:docMk/>
            <pc:sldMk cId="3684034971" sldId="278"/>
            <ac:spMk id="3" creationId="{BF6EBB70-C4C6-4288-B537-4D355B6C1696}"/>
          </ac:spMkLst>
        </pc:spChg>
        <pc:spChg chg="add mod">
          <ac:chgData name="Anđela Šoškić" userId="a59a783d2c52cb6a" providerId="LiveId" clId="{FBC60B2E-A502-4C1A-B5AB-5FA4EFC99A68}" dt="2020-03-24T16:47:30.562" v="4793" actId="20577"/>
          <ac:spMkLst>
            <pc:docMk/>
            <pc:sldMk cId="3684034971" sldId="278"/>
            <ac:spMk id="4" creationId="{E63D92B7-3C62-4111-BDAA-D7B2171FA33D}"/>
          </ac:spMkLst>
        </pc:spChg>
        <pc:spChg chg="add del mod">
          <ac:chgData name="Anđela Šoškić" userId="a59a783d2c52cb6a" providerId="LiveId" clId="{FBC60B2E-A502-4C1A-B5AB-5FA4EFC99A68}" dt="2020-03-24T18:47:48.677" v="9776" actId="478"/>
          <ac:spMkLst>
            <pc:docMk/>
            <pc:sldMk cId="3684034971" sldId="278"/>
            <ac:spMk id="5" creationId="{4A6F574B-EAAE-4AF6-A16A-8A6A5AA5B73B}"/>
          </ac:spMkLst>
        </pc:spChg>
        <pc:spChg chg="add mod">
          <ac:chgData name="Anđela Šoškić" userId="a59a783d2c52cb6a" providerId="LiveId" clId="{FBC60B2E-A502-4C1A-B5AB-5FA4EFC99A68}" dt="2020-03-24T18:47:46.829" v="9775" actId="20577"/>
          <ac:spMkLst>
            <pc:docMk/>
            <pc:sldMk cId="3684034971" sldId="278"/>
            <ac:spMk id="6" creationId="{1D29F327-9B8B-45E6-9493-05A3F88725B5}"/>
          </ac:spMkLst>
        </pc:spChg>
      </pc:sldChg>
      <pc:sldChg chg="addSp delSp modSp add">
        <pc:chgData name="Anđela Šoškić" userId="a59a783d2c52cb6a" providerId="LiveId" clId="{FBC60B2E-A502-4C1A-B5AB-5FA4EFC99A68}" dt="2020-03-24T18:49:19.721" v="9793" actId="478"/>
        <pc:sldMkLst>
          <pc:docMk/>
          <pc:sldMk cId="2654763484" sldId="279"/>
        </pc:sldMkLst>
        <pc:spChg chg="del">
          <ac:chgData name="Anđela Šoškić" userId="a59a783d2c52cb6a" providerId="LiveId" clId="{FBC60B2E-A502-4C1A-B5AB-5FA4EFC99A68}" dt="2020-03-24T16:53:34.502" v="4912"/>
          <ac:spMkLst>
            <pc:docMk/>
            <pc:sldMk cId="2654763484" sldId="279"/>
            <ac:spMk id="2" creationId="{9C2F4EF1-150E-4435-87ED-C8600D9E77C3}"/>
          </ac:spMkLst>
        </pc:spChg>
        <pc:spChg chg="del">
          <ac:chgData name="Anđela Šoškić" userId="a59a783d2c52cb6a" providerId="LiveId" clId="{FBC60B2E-A502-4C1A-B5AB-5FA4EFC99A68}" dt="2020-03-24T16:53:34.502" v="4912"/>
          <ac:spMkLst>
            <pc:docMk/>
            <pc:sldMk cId="2654763484" sldId="279"/>
            <ac:spMk id="3" creationId="{BDFD2469-76B3-4FA8-816A-B39BBF03B3DC}"/>
          </ac:spMkLst>
        </pc:spChg>
        <pc:spChg chg="add mod">
          <ac:chgData name="Anđela Šoškić" userId="a59a783d2c52cb6a" providerId="LiveId" clId="{FBC60B2E-A502-4C1A-B5AB-5FA4EFC99A68}" dt="2020-03-24T17:31:14.545" v="5966" actId="14100"/>
          <ac:spMkLst>
            <pc:docMk/>
            <pc:sldMk cId="2654763484" sldId="279"/>
            <ac:spMk id="4" creationId="{DC9853DD-F0C1-4B1F-A82A-931AE8844E43}"/>
          </ac:spMkLst>
        </pc:spChg>
        <pc:spChg chg="add del mod">
          <ac:chgData name="Anđela Šoškić" userId="a59a783d2c52cb6a" providerId="LiveId" clId="{FBC60B2E-A502-4C1A-B5AB-5FA4EFC99A68}" dt="2020-03-24T18:49:19.721" v="9793" actId="478"/>
          <ac:spMkLst>
            <pc:docMk/>
            <pc:sldMk cId="2654763484" sldId="279"/>
            <ac:spMk id="5" creationId="{1C7A9546-9F37-4B62-A6BA-1A0AEF8A888E}"/>
          </ac:spMkLst>
        </pc:spChg>
        <pc:spChg chg="add del mod">
          <ac:chgData name="Anđela Šoškić" userId="a59a783d2c52cb6a" providerId="LiveId" clId="{FBC60B2E-A502-4C1A-B5AB-5FA4EFC99A68}" dt="2020-03-24T16:55:18.298" v="5025" actId="478"/>
          <ac:spMkLst>
            <pc:docMk/>
            <pc:sldMk cId="2654763484" sldId="279"/>
            <ac:spMk id="7" creationId="{2B4F2036-2F72-44ED-B882-4BB5C685785F}"/>
          </ac:spMkLst>
        </pc:spChg>
        <pc:spChg chg="add mod">
          <ac:chgData name="Anđela Šoškić" userId="a59a783d2c52cb6a" providerId="LiveId" clId="{FBC60B2E-A502-4C1A-B5AB-5FA4EFC99A68}" dt="2020-03-24T17:31:08.164" v="5964" actId="14100"/>
          <ac:spMkLst>
            <pc:docMk/>
            <pc:sldMk cId="2654763484" sldId="279"/>
            <ac:spMk id="9" creationId="{091A0607-D4CC-429A-ADC5-B3B7CE7CACDF}"/>
          </ac:spMkLst>
        </pc:spChg>
        <pc:spChg chg="add mod">
          <ac:chgData name="Anđela Šoškić" userId="a59a783d2c52cb6a" providerId="LiveId" clId="{FBC60B2E-A502-4C1A-B5AB-5FA4EFC99A68}" dt="2020-03-24T17:31:08.164" v="5964" actId="14100"/>
          <ac:spMkLst>
            <pc:docMk/>
            <pc:sldMk cId="2654763484" sldId="279"/>
            <ac:spMk id="10" creationId="{8B52DA2A-2D37-4C3D-B4F6-6C301DDBF3C0}"/>
          </ac:spMkLst>
        </pc:spChg>
        <pc:spChg chg="add mod">
          <ac:chgData name="Anđela Šoškić" userId="a59a783d2c52cb6a" providerId="LiveId" clId="{FBC60B2E-A502-4C1A-B5AB-5FA4EFC99A68}" dt="2020-03-24T18:49:07.924" v="9792" actId="14100"/>
          <ac:spMkLst>
            <pc:docMk/>
            <pc:sldMk cId="2654763484" sldId="279"/>
            <ac:spMk id="11" creationId="{BA8BFA46-8586-4405-B4A9-C3B84B629C35}"/>
          </ac:spMkLst>
        </pc:spChg>
        <pc:picChg chg="add mod">
          <ac:chgData name="Anđela Šoškić" userId="a59a783d2c52cb6a" providerId="LiveId" clId="{FBC60B2E-A502-4C1A-B5AB-5FA4EFC99A68}" dt="2020-03-24T17:31:08.164" v="5964" actId="14100"/>
          <ac:picMkLst>
            <pc:docMk/>
            <pc:sldMk cId="2654763484" sldId="279"/>
            <ac:picMk id="8" creationId="{3B57EF32-A7FF-45C8-9DFE-D8B359DB646C}"/>
          </ac:picMkLst>
        </pc:picChg>
      </pc:sldChg>
      <pc:sldChg chg="addSp delSp modSp add">
        <pc:chgData name="Anđela Šoškić" userId="a59a783d2c52cb6a" providerId="LiveId" clId="{FBC60B2E-A502-4C1A-B5AB-5FA4EFC99A68}" dt="2020-03-24T19:08:16.655" v="10320" actId="20578"/>
        <pc:sldMkLst>
          <pc:docMk/>
          <pc:sldMk cId="3285157700" sldId="280"/>
        </pc:sldMkLst>
        <pc:spChg chg="del">
          <ac:chgData name="Anđela Šoškić" userId="a59a783d2c52cb6a" providerId="LiveId" clId="{FBC60B2E-A502-4C1A-B5AB-5FA4EFC99A68}" dt="2020-03-24T16:55:49.393" v="5037"/>
          <ac:spMkLst>
            <pc:docMk/>
            <pc:sldMk cId="3285157700" sldId="280"/>
            <ac:spMk id="2" creationId="{C4A751BF-C1F9-4320-A335-E815BB21F3C4}"/>
          </ac:spMkLst>
        </pc:spChg>
        <pc:spChg chg="del">
          <ac:chgData name="Anđela Šoškić" userId="a59a783d2c52cb6a" providerId="LiveId" clId="{FBC60B2E-A502-4C1A-B5AB-5FA4EFC99A68}" dt="2020-03-24T16:55:49.393" v="5037"/>
          <ac:spMkLst>
            <pc:docMk/>
            <pc:sldMk cId="3285157700" sldId="280"/>
            <ac:spMk id="3" creationId="{EC1B78DF-CFF5-45D1-91A6-63E94983E41C}"/>
          </ac:spMkLst>
        </pc:spChg>
        <pc:spChg chg="add mod">
          <ac:chgData name="Anđela Šoškić" userId="a59a783d2c52cb6a" providerId="LiveId" clId="{FBC60B2E-A502-4C1A-B5AB-5FA4EFC99A68}" dt="2020-03-24T18:16:46.451" v="9596" actId="20577"/>
          <ac:spMkLst>
            <pc:docMk/>
            <pc:sldMk cId="3285157700" sldId="280"/>
            <ac:spMk id="4" creationId="{54514C70-837F-4302-8DAE-F07353114358}"/>
          </ac:spMkLst>
        </pc:spChg>
        <pc:spChg chg="add mod">
          <ac:chgData name="Anđela Šoškić" userId="a59a783d2c52cb6a" providerId="LiveId" clId="{FBC60B2E-A502-4C1A-B5AB-5FA4EFC99A68}" dt="2020-03-24T19:08:16.655" v="10320" actId="20578"/>
          <ac:spMkLst>
            <pc:docMk/>
            <pc:sldMk cId="3285157700" sldId="280"/>
            <ac:spMk id="5" creationId="{10F5E0EB-AEC9-416D-99A6-B021E3F6A766}"/>
          </ac:spMkLst>
        </pc:spChg>
      </pc:sldChg>
      <pc:sldChg chg="addSp delSp modSp add">
        <pc:chgData name="Anđela Šoškić" userId="a59a783d2c52cb6a" providerId="LiveId" clId="{FBC60B2E-A502-4C1A-B5AB-5FA4EFC99A68}" dt="2020-03-24T17:04:33.821" v="5557" actId="6549"/>
        <pc:sldMkLst>
          <pc:docMk/>
          <pc:sldMk cId="660974756" sldId="281"/>
        </pc:sldMkLst>
        <pc:spChg chg="del">
          <ac:chgData name="Anđela Šoškić" userId="a59a783d2c52cb6a" providerId="LiveId" clId="{FBC60B2E-A502-4C1A-B5AB-5FA4EFC99A68}" dt="2020-03-24T17:03:03.426" v="5390"/>
          <ac:spMkLst>
            <pc:docMk/>
            <pc:sldMk cId="660974756" sldId="281"/>
            <ac:spMk id="2" creationId="{4190E824-F25A-4F06-AD17-3BC55331D9F8}"/>
          </ac:spMkLst>
        </pc:spChg>
        <pc:spChg chg="del">
          <ac:chgData name="Anđela Šoškić" userId="a59a783d2c52cb6a" providerId="LiveId" clId="{FBC60B2E-A502-4C1A-B5AB-5FA4EFC99A68}" dt="2020-03-24T17:03:03.426" v="5390"/>
          <ac:spMkLst>
            <pc:docMk/>
            <pc:sldMk cId="660974756" sldId="281"/>
            <ac:spMk id="3" creationId="{B42DA27D-68D4-4066-8184-DB8962472225}"/>
          </ac:spMkLst>
        </pc:spChg>
        <pc:spChg chg="add mod">
          <ac:chgData name="Anđela Šoškić" userId="a59a783d2c52cb6a" providerId="LiveId" clId="{FBC60B2E-A502-4C1A-B5AB-5FA4EFC99A68}" dt="2020-03-24T17:03:45.607" v="5476" actId="20577"/>
          <ac:spMkLst>
            <pc:docMk/>
            <pc:sldMk cId="660974756" sldId="281"/>
            <ac:spMk id="4" creationId="{D851D92B-2743-48C4-BDCF-78122662448E}"/>
          </ac:spMkLst>
        </pc:spChg>
        <pc:spChg chg="add mod">
          <ac:chgData name="Anđela Šoškić" userId="a59a783d2c52cb6a" providerId="LiveId" clId="{FBC60B2E-A502-4C1A-B5AB-5FA4EFC99A68}" dt="2020-03-24T17:04:33.821" v="5557" actId="6549"/>
          <ac:spMkLst>
            <pc:docMk/>
            <pc:sldMk cId="660974756" sldId="281"/>
            <ac:spMk id="5" creationId="{D2EEFE15-9578-4C64-951F-840AF01F85BC}"/>
          </ac:spMkLst>
        </pc:spChg>
      </pc:sldChg>
      <pc:sldChg chg="addSp delSp add">
        <pc:chgData name="Anđela Šoškić" userId="a59a783d2c52cb6a" providerId="LiveId" clId="{FBC60B2E-A502-4C1A-B5AB-5FA4EFC99A68}" dt="2020-03-24T17:05:05.060" v="5560"/>
        <pc:sldMkLst>
          <pc:docMk/>
          <pc:sldMk cId="2636860973" sldId="282"/>
        </pc:sldMkLst>
        <pc:spChg chg="del">
          <ac:chgData name="Anđela Šoškić" userId="a59a783d2c52cb6a" providerId="LiveId" clId="{FBC60B2E-A502-4C1A-B5AB-5FA4EFC99A68}" dt="2020-03-24T17:05:04.247" v="5559" actId="478"/>
          <ac:spMkLst>
            <pc:docMk/>
            <pc:sldMk cId="2636860973" sldId="282"/>
            <ac:spMk id="2" creationId="{6C56776A-D53F-414E-BC10-4D4BE5774ECE}"/>
          </ac:spMkLst>
        </pc:spChg>
        <pc:spChg chg="del">
          <ac:chgData name="Anđela Šoškić" userId="a59a783d2c52cb6a" providerId="LiveId" clId="{FBC60B2E-A502-4C1A-B5AB-5FA4EFC99A68}" dt="2020-03-24T17:05:04.247" v="5559" actId="478"/>
          <ac:spMkLst>
            <pc:docMk/>
            <pc:sldMk cId="2636860973" sldId="282"/>
            <ac:spMk id="3" creationId="{2E834044-497C-4A63-8C41-6AAB76923601}"/>
          </ac:spMkLst>
        </pc:spChg>
        <pc:spChg chg="add">
          <ac:chgData name="Anđela Šoškić" userId="a59a783d2c52cb6a" providerId="LiveId" clId="{FBC60B2E-A502-4C1A-B5AB-5FA4EFC99A68}" dt="2020-03-24T17:05:05.060" v="5560"/>
          <ac:spMkLst>
            <pc:docMk/>
            <pc:sldMk cId="2636860973" sldId="282"/>
            <ac:spMk id="4" creationId="{ADC5C96C-69E7-4C1C-AD43-3ADDE902D4D8}"/>
          </ac:spMkLst>
        </pc:spChg>
        <pc:spChg chg="add">
          <ac:chgData name="Anđela Šoškić" userId="a59a783d2c52cb6a" providerId="LiveId" clId="{FBC60B2E-A502-4C1A-B5AB-5FA4EFC99A68}" dt="2020-03-24T17:05:05.060" v="5560"/>
          <ac:spMkLst>
            <pc:docMk/>
            <pc:sldMk cId="2636860973" sldId="282"/>
            <ac:spMk id="6" creationId="{C1284B9A-93AC-44A5-BABA-016C7313DB67}"/>
          </ac:spMkLst>
        </pc:spChg>
        <pc:picChg chg="add">
          <ac:chgData name="Anđela Šoškić" userId="a59a783d2c52cb6a" providerId="LiveId" clId="{FBC60B2E-A502-4C1A-B5AB-5FA4EFC99A68}" dt="2020-03-24T17:05:05.060" v="5560"/>
          <ac:picMkLst>
            <pc:docMk/>
            <pc:sldMk cId="2636860973" sldId="282"/>
            <ac:picMk id="5" creationId="{F4DC8F18-0A63-48DD-9FE8-44AED7979340}"/>
          </ac:picMkLst>
        </pc:picChg>
        <pc:picChg chg="add">
          <ac:chgData name="Anđela Šoškić" userId="a59a783d2c52cb6a" providerId="LiveId" clId="{FBC60B2E-A502-4C1A-B5AB-5FA4EFC99A68}" dt="2020-03-24T17:05:05.060" v="5560"/>
          <ac:picMkLst>
            <pc:docMk/>
            <pc:sldMk cId="2636860973" sldId="282"/>
            <ac:picMk id="7" creationId="{40B6BF93-B919-4371-A2BA-42D1AF7B5046}"/>
          </ac:picMkLst>
        </pc:picChg>
      </pc:sldChg>
      <pc:sldChg chg="modSp add">
        <pc:chgData name="Anđela Šoškić" userId="a59a783d2c52cb6a" providerId="LiveId" clId="{FBC60B2E-A502-4C1A-B5AB-5FA4EFC99A68}" dt="2020-03-24T17:10:16.711" v="5799" actId="20577"/>
        <pc:sldMkLst>
          <pc:docMk/>
          <pc:sldMk cId="524279114" sldId="283"/>
        </pc:sldMkLst>
        <pc:spChg chg="mod">
          <ac:chgData name="Anđela Šoškić" userId="a59a783d2c52cb6a" providerId="LiveId" clId="{FBC60B2E-A502-4C1A-B5AB-5FA4EFC99A68}" dt="2020-03-24T17:10:16.711" v="5799" actId="20577"/>
          <ac:spMkLst>
            <pc:docMk/>
            <pc:sldMk cId="524279114" sldId="283"/>
            <ac:spMk id="7" creationId="{EC4C8180-5AFE-44B3-8456-3B6675D17E96}"/>
          </ac:spMkLst>
        </pc:spChg>
        <pc:cxnChg chg="mod">
          <ac:chgData name="Anđela Šoškić" userId="a59a783d2c52cb6a" providerId="LiveId" clId="{FBC60B2E-A502-4C1A-B5AB-5FA4EFC99A68}" dt="2020-03-24T17:07:10.083" v="5665" actId="14100"/>
          <ac:cxnSpMkLst>
            <pc:docMk/>
            <pc:sldMk cId="524279114" sldId="283"/>
            <ac:cxnSpMk id="15" creationId="{3E172B63-81A2-47A9-96B7-799069960232}"/>
          </ac:cxnSpMkLst>
        </pc:cxnChg>
      </pc:sldChg>
      <pc:sldChg chg="add del">
        <pc:chgData name="Anđela Šoškić" userId="a59a783d2c52cb6a" providerId="LiveId" clId="{FBC60B2E-A502-4C1A-B5AB-5FA4EFC99A68}" dt="2020-03-24T17:05:38.160" v="5562" actId="47"/>
        <pc:sldMkLst>
          <pc:docMk/>
          <pc:sldMk cId="1302465544" sldId="283"/>
        </pc:sldMkLst>
      </pc:sldChg>
      <pc:sldChg chg="modSp add">
        <pc:chgData name="Anđela Šoškić" userId="a59a783d2c52cb6a" providerId="LiveId" clId="{FBC60B2E-A502-4C1A-B5AB-5FA4EFC99A68}" dt="2020-03-24T17:08:41.745" v="5788" actId="114"/>
        <pc:sldMkLst>
          <pc:docMk/>
          <pc:sldMk cId="1128822117" sldId="284"/>
        </pc:sldMkLst>
        <pc:spChg chg="mod">
          <ac:chgData name="Anđela Šoškić" userId="a59a783d2c52cb6a" providerId="LiveId" clId="{FBC60B2E-A502-4C1A-B5AB-5FA4EFC99A68}" dt="2020-03-24T17:08:41.745" v="5788" actId="114"/>
          <ac:spMkLst>
            <pc:docMk/>
            <pc:sldMk cId="1128822117" sldId="284"/>
            <ac:spMk id="7" creationId="{EC4C8180-5AFE-44B3-8456-3B6675D17E96}"/>
          </ac:spMkLst>
        </pc:spChg>
      </pc:sldChg>
      <pc:sldChg chg="add del">
        <pc:chgData name="Anđela Šoškić" userId="a59a783d2c52cb6a" providerId="LiveId" clId="{FBC60B2E-A502-4C1A-B5AB-5FA4EFC99A68}" dt="2020-03-24T17:09:51.202" v="5798" actId="2696"/>
        <pc:sldMkLst>
          <pc:docMk/>
          <pc:sldMk cId="2689866036" sldId="285"/>
        </pc:sldMkLst>
      </pc:sldChg>
      <pc:sldChg chg="addSp delSp modSp add">
        <pc:chgData name="Anđela Šoškić" userId="a59a783d2c52cb6a" providerId="LiveId" clId="{FBC60B2E-A502-4C1A-B5AB-5FA4EFC99A68}" dt="2020-03-24T18:54:26.173" v="9838" actId="14100"/>
        <pc:sldMkLst>
          <pc:docMk/>
          <pc:sldMk cId="2944750208" sldId="285"/>
        </pc:sldMkLst>
        <pc:spChg chg="del">
          <ac:chgData name="Anđela Šoškić" userId="a59a783d2c52cb6a" providerId="LiveId" clId="{FBC60B2E-A502-4C1A-B5AB-5FA4EFC99A68}" dt="2020-03-24T17:11:30.828" v="5801"/>
          <ac:spMkLst>
            <pc:docMk/>
            <pc:sldMk cId="2944750208" sldId="285"/>
            <ac:spMk id="2" creationId="{191600FA-42DC-4C0E-8BCD-359BDF4ABB28}"/>
          </ac:spMkLst>
        </pc:spChg>
        <pc:spChg chg="del">
          <ac:chgData name="Anđela Šoškić" userId="a59a783d2c52cb6a" providerId="LiveId" clId="{FBC60B2E-A502-4C1A-B5AB-5FA4EFC99A68}" dt="2020-03-24T17:11:30.828" v="5801"/>
          <ac:spMkLst>
            <pc:docMk/>
            <pc:sldMk cId="2944750208" sldId="285"/>
            <ac:spMk id="3" creationId="{DE462404-4FBC-4E77-8653-494A879822D1}"/>
          </ac:spMkLst>
        </pc:spChg>
        <pc:spChg chg="add mod">
          <ac:chgData name="Anđela Šoškić" userId="a59a783d2c52cb6a" providerId="LiveId" clId="{FBC60B2E-A502-4C1A-B5AB-5FA4EFC99A68}" dt="2020-03-24T17:44:23.444" v="6864" actId="1076"/>
          <ac:spMkLst>
            <pc:docMk/>
            <pc:sldMk cId="2944750208" sldId="285"/>
            <ac:spMk id="4" creationId="{048AC289-355E-48C0-87E2-597D5631D2C3}"/>
          </ac:spMkLst>
        </pc:spChg>
        <pc:spChg chg="add mod">
          <ac:chgData name="Anđela Šoškić" userId="a59a783d2c52cb6a" providerId="LiveId" clId="{FBC60B2E-A502-4C1A-B5AB-5FA4EFC99A68}" dt="2020-03-24T17:11:30.828" v="5801"/>
          <ac:spMkLst>
            <pc:docMk/>
            <pc:sldMk cId="2944750208" sldId="285"/>
            <ac:spMk id="5" creationId="{DCDC44FE-7B58-45DC-A6E9-A608E883F3A4}"/>
          </ac:spMkLst>
        </pc:spChg>
        <pc:spChg chg="add">
          <ac:chgData name="Anđela Šoškić" userId="a59a783d2c52cb6a" providerId="LiveId" clId="{FBC60B2E-A502-4C1A-B5AB-5FA4EFC99A68}" dt="2020-03-24T17:44:19.584" v="6863"/>
          <ac:spMkLst>
            <pc:docMk/>
            <pc:sldMk cId="2944750208" sldId="285"/>
            <ac:spMk id="7" creationId="{2190A831-2E20-47C0-B447-3B3B71632D9D}"/>
          </ac:spMkLst>
        </pc:spChg>
        <pc:spChg chg="add mod">
          <ac:chgData name="Anđela Šoškić" userId="a59a783d2c52cb6a" providerId="LiveId" clId="{FBC60B2E-A502-4C1A-B5AB-5FA4EFC99A68}" dt="2020-03-24T17:44:30.160" v="6866" actId="14100"/>
          <ac:spMkLst>
            <pc:docMk/>
            <pc:sldMk cId="2944750208" sldId="285"/>
            <ac:spMk id="8" creationId="{03413006-FD2A-4AD1-AFBD-8AD7F6196CF8}"/>
          </ac:spMkLst>
        </pc:spChg>
        <pc:spChg chg="add mod">
          <ac:chgData name="Anđela Šoškić" userId="a59a783d2c52cb6a" providerId="LiveId" clId="{FBC60B2E-A502-4C1A-B5AB-5FA4EFC99A68}" dt="2020-03-24T18:19:05.543" v="9605" actId="1076"/>
          <ac:spMkLst>
            <pc:docMk/>
            <pc:sldMk cId="2944750208" sldId="285"/>
            <ac:spMk id="9" creationId="{9DA779F8-AF4F-46F4-AC5B-35ADEEC65CF3}"/>
          </ac:spMkLst>
        </pc:spChg>
        <pc:spChg chg="add mod">
          <ac:chgData name="Anđela Šoškić" userId="a59a783d2c52cb6a" providerId="LiveId" clId="{FBC60B2E-A502-4C1A-B5AB-5FA4EFC99A68}" dt="2020-03-24T18:54:26.173" v="9838" actId="14100"/>
          <ac:spMkLst>
            <pc:docMk/>
            <pc:sldMk cId="2944750208" sldId="285"/>
            <ac:spMk id="10" creationId="{FF292EF5-767B-4A23-9955-25761BB0DC07}"/>
          </ac:spMkLst>
        </pc:spChg>
        <pc:picChg chg="add">
          <ac:chgData name="Anđela Šoškić" userId="a59a783d2c52cb6a" providerId="LiveId" clId="{FBC60B2E-A502-4C1A-B5AB-5FA4EFC99A68}" dt="2020-03-24T17:44:19.584" v="6863"/>
          <ac:picMkLst>
            <pc:docMk/>
            <pc:sldMk cId="2944750208" sldId="285"/>
            <ac:picMk id="6" creationId="{BED8FE54-4825-4139-A53F-A328790A64DE}"/>
          </ac:picMkLst>
        </pc:picChg>
      </pc:sldChg>
      <pc:sldChg chg="addSp delSp modSp add">
        <pc:chgData name="Anđela Šoškić" userId="a59a783d2c52cb6a" providerId="LiveId" clId="{FBC60B2E-A502-4C1A-B5AB-5FA4EFC99A68}" dt="2020-03-24T19:04:53.066" v="10151" actId="20577"/>
        <pc:sldMkLst>
          <pc:docMk/>
          <pc:sldMk cId="424583136" sldId="286"/>
        </pc:sldMkLst>
        <pc:spChg chg="del">
          <ac:chgData name="Anđela Šoškić" userId="a59a783d2c52cb6a" providerId="LiveId" clId="{FBC60B2E-A502-4C1A-B5AB-5FA4EFC99A68}" dt="2020-03-24T17:12:40.191" v="5846"/>
          <ac:spMkLst>
            <pc:docMk/>
            <pc:sldMk cId="424583136" sldId="286"/>
            <ac:spMk id="2" creationId="{882F6DEB-95BA-447A-95B4-AF5659740A14}"/>
          </ac:spMkLst>
        </pc:spChg>
        <pc:spChg chg="del">
          <ac:chgData name="Anđela Šoškić" userId="a59a783d2c52cb6a" providerId="LiveId" clId="{FBC60B2E-A502-4C1A-B5AB-5FA4EFC99A68}" dt="2020-03-24T17:12:40.191" v="5846"/>
          <ac:spMkLst>
            <pc:docMk/>
            <pc:sldMk cId="424583136" sldId="286"/>
            <ac:spMk id="3" creationId="{E142026D-9A9E-4B7D-BA0E-B00426B38111}"/>
          </ac:spMkLst>
        </pc:spChg>
        <pc:spChg chg="add mod">
          <ac:chgData name="Anđela Šoškić" userId="a59a783d2c52cb6a" providerId="LiveId" clId="{FBC60B2E-A502-4C1A-B5AB-5FA4EFC99A68}" dt="2020-03-24T19:04:53.066" v="10151" actId="20577"/>
          <ac:spMkLst>
            <pc:docMk/>
            <pc:sldMk cId="424583136" sldId="286"/>
            <ac:spMk id="4" creationId="{9B56CD0D-5780-431B-B88C-9B4BCC1B7C69}"/>
          </ac:spMkLst>
        </pc:spChg>
        <pc:spChg chg="add del mod">
          <ac:chgData name="Anđela Šoškić" userId="a59a783d2c52cb6a" providerId="LiveId" clId="{FBC60B2E-A502-4C1A-B5AB-5FA4EFC99A68}" dt="2020-03-24T17:42:50.772" v="6832" actId="478"/>
          <ac:spMkLst>
            <pc:docMk/>
            <pc:sldMk cId="424583136" sldId="286"/>
            <ac:spMk id="5" creationId="{060F584B-58D6-4AE3-A048-BAFD81BDED75}"/>
          </ac:spMkLst>
        </pc:spChg>
        <pc:spChg chg="add mod">
          <ac:chgData name="Anđela Šoškić" userId="a59a783d2c52cb6a" providerId="LiveId" clId="{FBC60B2E-A502-4C1A-B5AB-5FA4EFC99A68}" dt="2020-03-24T17:45:00.675" v="6887" actId="1076"/>
          <ac:spMkLst>
            <pc:docMk/>
            <pc:sldMk cId="424583136" sldId="286"/>
            <ac:spMk id="8" creationId="{9AAF6898-22E2-4D10-9F78-DBF20293E22D}"/>
          </ac:spMkLst>
        </pc:spChg>
        <pc:spChg chg="add mod">
          <ac:chgData name="Anđela Šoškić" userId="a59a783d2c52cb6a" providerId="LiveId" clId="{FBC60B2E-A502-4C1A-B5AB-5FA4EFC99A68}" dt="2020-03-24T18:54:42.658" v="9850" actId="20577"/>
          <ac:spMkLst>
            <pc:docMk/>
            <pc:sldMk cId="424583136" sldId="286"/>
            <ac:spMk id="9" creationId="{99D269EA-B7B7-43EF-AD32-1E14F361A61F}"/>
          </ac:spMkLst>
        </pc:spChg>
        <pc:spChg chg="add mod">
          <ac:chgData name="Anđela Šoškić" userId="a59a783d2c52cb6a" providerId="LiveId" clId="{FBC60B2E-A502-4C1A-B5AB-5FA4EFC99A68}" dt="2020-03-24T17:45:37.968" v="6939" actId="1076"/>
          <ac:spMkLst>
            <pc:docMk/>
            <pc:sldMk cId="424583136" sldId="286"/>
            <ac:spMk id="16" creationId="{B80BD824-7BED-4F9E-8011-46BAAD140785}"/>
          </ac:spMkLst>
        </pc:spChg>
        <pc:picChg chg="add del mod">
          <ac:chgData name="Anđela Šoškić" userId="a59a783d2c52cb6a" providerId="LiveId" clId="{FBC60B2E-A502-4C1A-B5AB-5FA4EFC99A68}" dt="2020-03-24T17:26:51.986" v="5849" actId="478"/>
          <ac:picMkLst>
            <pc:docMk/>
            <pc:sldMk cId="424583136" sldId="286"/>
            <ac:picMk id="1026" creationId="{A159BD9E-C948-4CE0-B535-F5AEA0D88467}"/>
          </ac:picMkLst>
        </pc:picChg>
        <pc:picChg chg="add del mod">
          <ac:chgData name="Anđela Šoškić" userId="a59a783d2c52cb6a" providerId="LiveId" clId="{FBC60B2E-A502-4C1A-B5AB-5FA4EFC99A68}" dt="2020-03-24T17:43:20.933" v="6836" actId="478"/>
          <ac:picMkLst>
            <pc:docMk/>
            <pc:sldMk cId="424583136" sldId="286"/>
            <ac:picMk id="1028" creationId="{FB51038E-BD39-4AAB-8A7D-2BC663FB5E9C}"/>
          </ac:picMkLst>
        </pc:picChg>
        <pc:picChg chg="add mod">
          <ac:chgData name="Anđela Šoškić" userId="a59a783d2c52cb6a" providerId="LiveId" clId="{FBC60B2E-A502-4C1A-B5AB-5FA4EFC99A68}" dt="2020-03-24T17:44:36.787" v="6867" actId="1076"/>
          <ac:picMkLst>
            <pc:docMk/>
            <pc:sldMk cId="424583136" sldId="286"/>
            <ac:picMk id="1030" creationId="{2A686943-BBB8-4E5B-9252-5896CA488386}"/>
          </ac:picMkLst>
        </pc:picChg>
        <pc:cxnChg chg="add mod">
          <ac:chgData name="Anđela Šoškić" userId="a59a783d2c52cb6a" providerId="LiveId" clId="{FBC60B2E-A502-4C1A-B5AB-5FA4EFC99A68}" dt="2020-03-24T17:45:04.805" v="6889" actId="14100"/>
          <ac:cxnSpMkLst>
            <pc:docMk/>
            <pc:sldMk cId="424583136" sldId="286"/>
            <ac:cxnSpMk id="10" creationId="{6A624879-FE17-4C9C-844D-11D49AAD91BA}"/>
          </ac:cxnSpMkLst>
        </pc:cxnChg>
        <pc:cxnChg chg="add mod">
          <ac:chgData name="Anđela Šoškić" userId="a59a783d2c52cb6a" providerId="LiveId" clId="{FBC60B2E-A502-4C1A-B5AB-5FA4EFC99A68}" dt="2020-03-24T17:45:37.968" v="6939" actId="1076"/>
          <ac:cxnSpMkLst>
            <pc:docMk/>
            <pc:sldMk cId="424583136" sldId="286"/>
            <ac:cxnSpMk id="17" creationId="{4480EB43-3A56-4B24-BE04-C3A4A9510EA5}"/>
          </ac:cxnSpMkLst>
        </pc:cxnChg>
      </pc:sldChg>
      <pc:sldChg chg="modSp add">
        <pc:chgData name="Anđela Šoškić" userId="a59a783d2c52cb6a" providerId="LiveId" clId="{FBC60B2E-A502-4C1A-B5AB-5FA4EFC99A68}" dt="2020-03-24T17:41:28.041" v="6829" actId="20577"/>
        <pc:sldMkLst>
          <pc:docMk/>
          <pc:sldMk cId="1390497277" sldId="287"/>
        </pc:sldMkLst>
        <pc:spChg chg="mod">
          <ac:chgData name="Anđela Šoškić" userId="a59a783d2c52cb6a" providerId="LiveId" clId="{FBC60B2E-A502-4C1A-B5AB-5FA4EFC99A68}" dt="2020-03-24T17:33:24.703" v="6013" actId="20577"/>
          <ac:spMkLst>
            <pc:docMk/>
            <pc:sldMk cId="1390497277" sldId="287"/>
            <ac:spMk id="2" creationId="{EF46603E-275F-4F08-B8F8-28C9D99272B8}"/>
          </ac:spMkLst>
        </pc:spChg>
        <pc:spChg chg="mod">
          <ac:chgData name="Anđela Šoškić" userId="a59a783d2c52cb6a" providerId="LiveId" clId="{FBC60B2E-A502-4C1A-B5AB-5FA4EFC99A68}" dt="2020-03-24T17:41:28.041" v="6829" actId="20577"/>
          <ac:spMkLst>
            <pc:docMk/>
            <pc:sldMk cId="1390497277" sldId="287"/>
            <ac:spMk id="3" creationId="{28A83BC8-E681-42D7-B0A4-F90CCDE93CDC}"/>
          </ac:spMkLst>
        </pc:spChg>
      </pc:sldChg>
      <pc:sldChg chg="addSp delSp modSp add">
        <pc:chgData name="Anđela Šoškić" userId="a59a783d2c52cb6a" providerId="LiveId" clId="{FBC60B2E-A502-4C1A-B5AB-5FA4EFC99A68}" dt="2020-03-26T09:06:11.745" v="12522" actId="20577"/>
        <pc:sldMkLst>
          <pc:docMk/>
          <pc:sldMk cId="2983768921" sldId="288"/>
        </pc:sldMkLst>
        <pc:spChg chg="mod">
          <ac:chgData name="Anđela Šoškić" userId="a59a783d2c52cb6a" providerId="LiveId" clId="{FBC60B2E-A502-4C1A-B5AB-5FA4EFC99A68}" dt="2020-03-24T19:05:00.704" v="10164" actId="20577"/>
          <ac:spMkLst>
            <pc:docMk/>
            <pc:sldMk cId="2983768921" sldId="288"/>
            <ac:spMk id="2" creationId="{F9478283-7BFE-4BFE-9F1E-1E459ED133AC}"/>
          </ac:spMkLst>
        </pc:spChg>
        <pc:spChg chg="mod">
          <ac:chgData name="Anđela Šoškić" userId="a59a783d2c52cb6a" providerId="LiveId" clId="{FBC60B2E-A502-4C1A-B5AB-5FA4EFC99A68}" dt="2020-03-24T19:06:08.377" v="10315" actId="20577"/>
          <ac:spMkLst>
            <pc:docMk/>
            <pc:sldMk cId="2983768921" sldId="288"/>
            <ac:spMk id="3" creationId="{20C5209E-9636-42DF-8F99-84FB2414957B}"/>
          </ac:spMkLst>
        </pc:spChg>
        <pc:spChg chg="add mod">
          <ac:chgData name="Anđela Šoškić" userId="a59a783d2c52cb6a" providerId="LiveId" clId="{FBC60B2E-A502-4C1A-B5AB-5FA4EFC99A68}" dt="2020-03-24T17:47:10.755" v="7038" actId="14100"/>
          <ac:spMkLst>
            <pc:docMk/>
            <pc:sldMk cId="2983768921" sldId="288"/>
            <ac:spMk id="5" creationId="{580F6CC8-7EE7-4F76-B8FB-2BAEA75EFDE7}"/>
          </ac:spMkLst>
        </pc:spChg>
        <pc:spChg chg="add mod">
          <ac:chgData name="Anđela Šoškić" userId="a59a783d2c52cb6a" providerId="LiveId" clId="{FBC60B2E-A502-4C1A-B5AB-5FA4EFC99A68}" dt="2020-03-26T09:06:11.745" v="12522" actId="20577"/>
          <ac:spMkLst>
            <pc:docMk/>
            <pc:sldMk cId="2983768921" sldId="288"/>
            <ac:spMk id="6" creationId="{203B98CD-FF25-4549-B35D-1A70AA8BD691}"/>
          </ac:spMkLst>
        </pc:spChg>
        <pc:spChg chg="add mod">
          <ac:chgData name="Anđela Šoškić" userId="a59a783d2c52cb6a" providerId="LiveId" clId="{FBC60B2E-A502-4C1A-B5AB-5FA4EFC99A68}" dt="2020-03-24T17:48:22.492" v="7133" actId="14100"/>
          <ac:spMkLst>
            <pc:docMk/>
            <pc:sldMk cId="2983768921" sldId="288"/>
            <ac:spMk id="10" creationId="{6E85A9B7-8991-4B88-9FF1-DB104E4C371F}"/>
          </ac:spMkLst>
        </pc:spChg>
        <pc:spChg chg="add mod">
          <ac:chgData name="Anđela Šoškić" userId="a59a783d2c52cb6a" providerId="LiveId" clId="{FBC60B2E-A502-4C1A-B5AB-5FA4EFC99A68}" dt="2020-03-24T18:55:22.541" v="9876" actId="27636"/>
          <ac:spMkLst>
            <pc:docMk/>
            <pc:sldMk cId="2983768921" sldId="288"/>
            <ac:spMk id="11" creationId="{B33713B0-2208-4B50-BF1F-B2E727817225}"/>
          </ac:spMkLst>
        </pc:spChg>
        <pc:spChg chg="add del mod">
          <ac:chgData name="Anđela Šoškić" userId="a59a783d2c52cb6a" providerId="LiveId" clId="{FBC60B2E-A502-4C1A-B5AB-5FA4EFC99A68}" dt="2020-03-26T08:29:54.746" v="11204" actId="478"/>
          <ac:spMkLst>
            <pc:docMk/>
            <pc:sldMk cId="2983768921" sldId="288"/>
            <ac:spMk id="22" creationId="{F3265B20-E17B-4245-9C89-7117BBA5AF45}"/>
          </ac:spMkLst>
        </pc:spChg>
        <pc:spChg chg="add mod">
          <ac:chgData name="Anđela Šoškić" userId="a59a783d2c52cb6a" providerId="LiveId" clId="{FBC60B2E-A502-4C1A-B5AB-5FA4EFC99A68}" dt="2020-03-26T08:30:40.522" v="11341" actId="1076"/>
          <ac:spMkLst>
            <pc:docMk/>
            <pc:sldMk cId="2983768921" sldId="288"/>
            <ac:spMk id="23" creationId="{CE7E2124-D4DD-41E7-8C8B-D70ADE51E795}"/>
          </ac:spMkLst>
        </pc:spChg>
        <pc:spChg chg="add mod">
          <ac:chgData name="Anđela Šoškić" userId="a59a783d2c52cb6a" providerId="LiveId" clId="{FBC60B2E-A502-4C1A-B5AB-5FA4EFC99A68}" dt="2020-03-24T17:52:58.226" v="7910" actId="14100"/>
          <ac:spMkLst>
            <pc:docMk/>
            <pc:sldMk cId="2983768921" sldId="288"/>
            <ac:spMk id="28" creationId="{C26F1B5C-3411-44B8-90C8-BF096509A019}"/>
          </ac:spMkLst>
        </pc:spChg>
        <pc:spChg chg="add mod">
          <ac:chgData name="Anđela Šoškić" userId="a59a783d2c52cb6a" providerId="LiveId" clId="{FBC60B2E-A502-4C1A-B5AB-5FA4EFC99A68}" dt="2020-03-24T17:59:11.340" v="8423" actId="20577"/>
          <ac:spMkLst>
            <pc:docMk/>
            <pc:sldMk cId="2983768921" sldId="288"/>
            <ac:spMk id="29" creationId="{ADB244E3-8EAF-4CB8-9DC9-E43B8DB15858}"/>
          </ac:spMkLst>
        </pc:spChg>
        <pc:picChg chg="add mod">
          <ac:chgData name="Anđela Šoškić" userId="a59a783d2c52cb6a" providerId="LiveId" clId="{FBC60B2E-A502-4C1A-B5AB-5FA4EFC99A68}" dt="2020-03-24T17:46:19.557" v="6944" actId="1076"/>
          <ac:picMkLst>
            <pc:docMk/>
            <pc:sldMk cId="2983768921" sldId="288"/>
            <ac:picMk id="2050" creationId="{2B652BC6-5A20-403C-A288-B0A94AF5C0F1}"/>
          </ac:picMkLst>
        </pc:picChg>
        <pc:cxnChg chg="add mod">
          <ac:chgData name="Anđela Šoškić" userId="a59a783d2c52cb6a" providerId="LiveId" clId="{FBC60B2E-A502-4C1A-B5AB-5FA4EFC99A68}" dt="2020-03-24T17:50:41.178" v="7591" actId="14100"/>
          <ac:cxnSpMkLst>
            <pc:docMk/>
            <pc:sldMk cId="2983768921" sldId="288"/>
            <ac:cxnSpMk id="7" creationId="{717D1E7C-CF14-41A8-AFE6-FE064C346E17}"/>
          </ac:cxnSpMkLst>
        </pc:cxnChg>
        <pc:cxnChg chg="add mod">
          <ac:chgData name="Anđela Šoškić" userId="a59a783d2c52cb6a" providerId="LiveId" clId="{FBC60B2E-A502-4C1A-B5AB-5FA4EFC99A68}" dt="2020-03-24T17:48:33.610" v="7137" actId="14100"/>
          <ac:cxnSpMkLst>
            <pc:docMk/>
            <pc:sldMk cId="2983768921" sldId="288"/>
            <ac:cxnSpMk id="12" creationId="{B8D65E75-DB3C-4534-8332-24BADD1FB3FB}"/>
          </ac:cxnSpMkLst>
        </pc:cxnChg>
        <pc:cxnChg chg="add del mod">
          <ac:chgData name="Anđela Šoškić" userId="a59a783d2c52cb6a" providerId="LiveId" clId="{FBC60B2E-A502-4C1A-B5AB-5FA4EFC99A68}" dt="2020-03-26T08:29:48.458" v="11203" actId="478"/>
          <ac:cxnSpMkLst>
            <pc:docMk/>
            <pc:sldMk cId="2983768921" sldId="288"/>
            <ac:cxnSpMk id="24" creationId="{63B26C6C-AF18-451E-AECB-C775B20FC125}"/>
          </ac:cxnSpMkLst>
        </pc:cxnChg>
        <pc:cxnChg chg="add mod">
          <ac:chgData name="Anđela Šoškić" userId="a59a783d2c52cb6a" providerId="LiveId" clId="{FBC60B2E-A502-4C1A-B5AB-5FA4EFC99A68}" dt="2020-03-26T08:30:44.326" v="11343" actId="14100"/>
          <ac:cxnSpMkLst>
            <pc:docMk/>
            <pc:sldMk cId="2983768921" sldId="288"/>
            <ac:cxnSpMk id="25" creationId="{986C6F3A-8480-4983-B1DA-A50DD1B08121}"/>
          </ac:cxnSpMkLst>
        </pc:cxnChg>
        <pc:cxnChg chg="add mod">
          <ac:chgData name="Anđela Šoškić" userId="a59a783d2c52cb6a" providerId="LiveId" clId="{FBC60B2E-A502-4C1A-B5AB-5FA4EFC99A68}" dt="2020-03-24T17:59:17.897" v="8424" actId="14100"/>
          <ac:cxnSpMkLst>
            <pc:docMk/>
            <pc:sldMk cId="2983768921" sldId="288"/>
            <ac:cxnSpMk id="30" creationId="{3BA18C48-706A-4FCA-9F16-F8053B12FE28}"/>
          </ac:cxnSpMkLst>
        </pc:cxnChg>
      </pc:sldChg>
      <pc:sldChg chg="modSp add del">
        <pc:chgData name="Anđela Šoškić" userId="a59a783d2c52cb6a" providerId="LiveId" clId="{FBC60B2E-A502-4C1A-B5AB-5FA4EFC99A68}" dt="2020-03-24T18:14:39.475" v="9424" actId="47"/>
        <pc:sldMkLst>
          <pc:docMk/>
          <pc:sldMk cId="114429066" sldId="289"/>
        </pc:sldMkLst>
        <pc:spChg chg="mod">
          <ac:chgData name="Anđela Šoškić" userId="a59a783d2c52cb6a" providerId="LiveId" clId="{FBC60B2E-A502-4C1A-B5AB-5FA4EFC99A68}" dt="2020-03-24T17:56:35.279" v="8272" actId="20577"/>
          <ac:spMkLst>
            <pc:docMk/>
            <pc:sldMk cId="114429066" sldId="289"/>
            <ac:spMk id="2" creationId="{F01F99EB-D7D1-4CFB-A314-5EFE96FCEAB9}"/>
          </ac:spMkLst>
        </pc:spChg>
        <pc:spChg chg="mod">
          <ac:chgData name="Anđela Šoškić" userId="a59a783d2c52cb6a" providerId="LiveId" clId="{FBC60B2E-A502-4C1A-B5AB-5FA4EFC99A68}" dt="2020-03-24T17:56:43.654" v="8282" actId="20577"/>
          <ac:spMkLst>
            <pc:docMk/>
            <pc:sldMk cId="114429066" sldId="289"/>
            <ac:spMk id="3" creationId="{AB83785D-FB37-4A70-9286-2867D08B1FEB}"/>
          </ac:spMkLst>
        </pc:spChg>
      </pc:sldChg>
      <pc:sldChg chg="modSp add del">
        <pc:chgData name="Anđela Šoškić" userId="a59a783d2c52cb6a" providerId="LiveId" clId="{FBC60B2E-A502-4C1A-B5AB-5FA4EFC99A68}" dt="2020-03-24T18:00:55.366" v="8452" actId="47"/>
        <pc:sldMkLst>
          <pc:docMk/>
          <pc:sldMk cId="1079390094" sldId="290"/>
        </pc:sldMkLst>
        <pc:spChg chg="mod">
          <ac:chgData name="Anđela Šoškić" userId="a59a783d2c52cb6a" providerId="LiveId" clId="{FBC60B2E-A502-4C1A-B5AB-5FA4EFC99A68}" dt="2020-03-24T18:00:51.307" v="8451" actId="20577"/>
          <ac:spMkLst>
            <pc:docMk/>
            <pc:sldMk cId="1079390094" sldId="290"/>
            <ac:spMk id="2" creationId="{10C1A1C5-8570-4B6C-9AB2-B499AE9A21C5}"/>
          </ac:spMkLst>
        </pc:spChg>
      </pc:sldChg>
      <pc:sldChg chg="addSp delSp modSp add">
        <pc:chgData name="Anđela Šoškić" userId="a59a783d2c52cb6a" providerId="LiveId" clId="{FBC60B2E-A502-4C1A-B5AB-5FA4EFC99A68}" dt="2020-03-26T10:08:56.630" v="13248" actId="14100"/>
        <pc:sldMkLst>
          <pc:docMk/>
          <pc:sldMk cId="3043209753" sldId="290"/>
        </pc:sldMkLst>
        <pc:spChg chg="mod">
          <ac:chgData name="Anđela Šoškić" userId="a59a783d2c52cb6a" providerId="LiveId" clId="{FBC60B2E-A502-4C1A-B5AB-5FA4EFC99A68}" dt="2020-03-26T09:14:59.755" v="12875" actId="20577"/>
          <ac:spMkLst>
            <pc:docMk/>
            <pc:sldMk cId="3043209753" sldId="290"/>
            <ac:spMk id="2" creationId="{329C2C5A-79BC-4B1E-BBF5-B830D6E9A3DD}"/>
          </ac:spMkLst>
        </pc:spChg>
        <pc:spChg chg="mod">
          <ac:chgData name="Anđela Šoškić" userId="a59a783d2c52cb6a" providerId="LiveId" clId="{FBC60B2E-A502-4C1A-B5AB-5FA4EFC99A68}" dt="2020-03-26T09:27:10.898" v="13218" actId="20577"/>
          <ac:spMkLst>
            <pc:docMk/>
            <pc:sldMk cId="3043209753" sldId="290"/>
            <ac:spMk id="3" creationId="{306978D8-97F2-43E5-8895-E67AB56D3140}"/>
          </ac:spMkLst>
        </pc:spChg>
        <pc:spChg chg="add mod">
          <ac:chgData name="Anđela Šoškić" userId="a59a783d2c52cb6a" providerId="LiveId" clId="{FBC60B2E-A502-4C1A-B5AB-5FA4EFC99A68}" dt="2020-03-26T09:08:15.701" v="12546" actId="14100"/>
          <ac:spMkLst>
            <pc:docMk/>
            <pc:sldMk cId="3043209753" sldId="290"/>
            <ac:spMk id="5" creationId="{CAB2E96B-7D31-43B8-9166-B360E91AB9D6}"/>
          </ac:spMkLst>
        </pc:spChg>
        <pc:spChg chg="add del mod">
          <ac:chgData name="Anđela Šoškić" userId="a59a783d2c52cb6a" providerId="LiveId" clId="{FBC60B2E-A502-4C1A-B5AB-5FA4EFC99A68}" dt="2020-03-24T19:00:05.474" v="9986" actId="478"/>
          <ac:spMkLst>
            <pc:docMk/>
            <pc:sldMk cId="3043209753" sldId="290"/>
            <ac:spMk id="6" creationId="{1EA2B22E-3EB4-48B2-9353-398C8502F3DB}"/>
          </ac:spMkLst>
        </pc:spChg>
        <pc:picChg chg="add mod">
          <ac:chgData name="Anđela Šoškić" userId="a59a783d2c52cb6a" providerId="LiveId" clId="{FBC60B2E-A502-4C1A-B5AB-5FA4EFC99A68}" dt="2020-03-26T09:08:07.834" v="12543" actId="14100"/>
          <ac:picMkLst>
            <pc:docMk/>
            <pc:sldMk cId="3043209753" sldId="290"/>
            <ac:picMk id="4" creationId="{4136D821-03CF-41A3-9390-36336ECA8A55}"/>
          </ac:picMkLst>
        </pc:picChg>
        <pc:cxnChg chg="add mod">
          <ac:chgData name="Anđela Šoškić" userId="a59a783d2c52cb6a" providerId="LiveId" clId="{FBC60B2E-A502-4C1A-B5AB-5FA4EFC99A68}" dt="2020-03-26T10:08:56.630" v="13248" actId="14100"/>
          <ac:cxnSpMkLst>
            <pc:docMk/>
            <pc:sldMk cId="3043209753" sldId="290"/>
            <ac:cxnSpMk id="7" creationId="{A1293761-5500-4154-AFF4-D4841DB3A318}"/>
          </ac:cxnSpMkLst>
        </pc:cxnChg>
      </pc:sldChg>
      <pc:sldChg chg="modSp add del">
        <pc:chgData name="Anđela Šoškić" userId="a59a783d2c52cb6a" providerId="LiveId" clId="{FBC60B2E-A502-4C1A-B5AB-5FA4EFC99A68}" dt="2020-03-24T18:12:02.517" v="8983" actId="47"/>
        <pc:sldMkLst>
          <pc:docMk/>
          <pc:sldMk cId="2825629480" sldId="291"/>
        </pc:sldMkLst>
        <pc:spChg chg="mod">
          <ac:chgData name="Anđela Šoškić" userId="a59a783d2c52cb6a" providerId="LiveId" clId="{FBC60B2E-A502-4C1A-B5AB-5FA4EFC99A68}" dt="2020-03-24T18:03:10.911" v="8643" actId="20577"/>
          <ac:spMkLst>
            <pc:docMk/>
            <pc:sldMk cId="2825629480" sldId="291"/>
            <ac:spMk id="5" creationId="{732DE94C-2B6B-4F40-881B-52CFFED7929A}"/>
          </ac:spMkLst>
        </pc:spChg>
        <pc:spChg chg="mod">
          <ac:chgData name="Anđela Šoškić" userId="a59a783d2c52cb6a" providerId="LiveId" clId="{FBC60B2E-A502-4C1A-B5AB-5FA4EFC99A68}" dt="2020-03-24T18:03:27.103" v="8675" actId="20577"/>
          <ac:spMkLst>
            <pc:docMk/>
            <pc:sldMk cId="2825629480" sldId="291"/>
            <ac:spMk id="8" creationId="{CB64755A-7089-44A1-9509-581B735D23D6}"/>
          </ac:spMkLst>
        </pc:spChg>
      </pc:sldChg>
      <pc:sldChg chg="addSp modSp add ord">
        <pc:chgData name="Anđela Šoškić" userId="a59a783d2c52cb6a" providerId="LiveId" clId="{FBC60B2E-A502-4C1A-B5AB-5FA4EFC99A68}" dt="2020-03-24T18:53:22.648" v="9837"/>
        <pc:sldMkLst>
          <pc:docMk/>
          <pc:sldMk cId="519583565" sldId="292"/>
        </pc:sldMkLst>
        <pc:spChg chg="mod">
          <ac:chgData name="Anđela Šoškić" userId="a59a783d2c52cb6a" providerId="LiveId" clId="{FBC60B2E-A502-4C1A-B5AB-5FA4EFC99A68}" dt="2020-03-24T18:09:03.289" v="8784" actId="6549"/>
          <ac:spMkLst>
            <pc:docMk/>
            <pc:sldMk cId="519583565" sldId="292"/>
            <ac:spMk id="2" creationId="{5974FDDF-87BA-4968-BC76-A4AEF9F76AFF}"/>
          </ac:spMkLst>
        </pc:spChg>
        <pc:spChg chg="mod">
          <ac:chgData name="Anđela Šoškić" userId="a59a783d2c52cb6a" providerId="LiveId" clId="{FBC60B2E-A502-4C1A-B5AB-5FA4EFC99A68}" dt="2020-03-24T18:10:04.391" v="8962" actId="14100"/>
          <ac:spMkLst>
            <pc:docMk/>
            <pc:sldMk cId="519583565" sldId="292"/>
            <ac:spMk id="3" creationId="{63DB364E-BF6C-48D3-A0C3-FE81886F09D9}"/>
          </ac:spMkLst>
        </pc:spChg>
        <pc:picChg chg="add mod">
          <ac:chgData name="Anđela Šoškić" userId="a59a783d2c52cb6a" providerId="LiveId" clId="{FBC60B2E-A502-4C1A-B5AB-5FA4EFC99A68}" dt="2020-03-24T18:10:01.527" v="8961" actId="1076"/>
          <ac:picMkLst>
            <pc:docMk/>
            <pc:sldMk cId="519583565" sldId="292"/>
            <ac:picMk id="5" creationId="{20140B8F-5FE4-4DCA-993C-FB472DDFC7A4}"/>
          </ac:picMkLst>
        </pc:picChg>
      </pc:sldChg>
      <pc:sldChg chg="modSp add">
        <pc:chgData name="Anđela Šoškić" userId="a59a783d2c52cb6a" providerId="LiveId" clId="{FBC60B2E-A502-4C1A-B5AB-5FA4EFC99A68}" dt="2020-03-24T19:06:20.004" v="10319" actId="20577"/>
        <pc:sldMkLst>
          <pc:docMk/>
          <pc:sldMk cId="1138938322" sldId="293"/>
        </pc:sldMkLst>
        <pc:spChg chg="mod">
          <ac:chgData name="Anđela Šoškić" userId="a59a783d2c52cb6a" providerId="LiveId" clId="{FBC60B2E-A502-4C1A-B5AB-5FA4EFC99A68}" dt="2020-03-24T18:12:13.913" v="8998" actId="20577"/>
          <ac:spMkLst>
            <pc:docMk/>
            <pc:sldMk cId="1138938322" sldId="293"/>
            <ac:spMk id="2" creationId="{C14D85C8-D694-47C2-9C5C-F27ABA85FD5D}"/>
          </ac:spMkLst>
        </pc:spChg>
        <pc:spChg chg="mod">
          <ac:chgData name="Anđela Šoškić" userId="a59a783d2c52cb6a" providerId="LiveId" clId="{FBC60B2E-A502-4C1A-B5AB-5FA4EFC99A68}" dt="2020-03-24T19:06:20.004" v="10319" actId="20577"/>
          <ac:spMkLst>
            <pc:docMk/>
            <pc:sldMk cId="1138938322" sldId="293"/>
            <ac:spMk id="3" creationId="{B3AB34C8-FC6E-4363-8081-9279CA8BAEB2}"/>
          </ac:spMkLst>
        </pc:spChg>
      </pc:sldChg>
      <pc:sldChg chg="addSp delSp modSp add">
        <pc:chgData name="Anđela Šoškić" userId="a59a783d2c52cb6a" providerId="LiveId" clId="{FBC60B2E-A502-4C1A-B5AB-5FA4EFC99A68}" dt="2020-03-24T18:22:56.315" v="9749" actId="6549"/>
        <pc:sldMkLst>
          <pc:docMk/>
          <pc:sldMk cId="2994814474" sldId="294"/>
        </pc:sldMkLst>
        <pc:spChg chg="mod">
          <ac:chgData name="Anđela Šoškić" userId="a59a783d2c52cb6a" providerId="LiveId" clId="{FBC60B2E-A502-4C1A-B5AB-5FA4EFC99A68}" dt="2020-03-24T18:22:56.315" v="9749" actId="6549"/>
          <ac:spMkLst>
            <pc:docMk/>
            <pc:sldMk cId="2994814474" sldId="294"/>
            <ac:spMk id="2" creationId="{092C86EA-F86D-4CE7-A3B3-2FCA8C3B77A5}"/>
          </ac:spMkLst>
        </pc:spChg>
        <pc:spChg chg="del mod">
          <ac:chgData name="Anđela Šoškić" userId="a59a783d2c52cb6a" providerId="LiveId" clId="{FBC60B2E-A502-4C1A-B5AB-5FA4EFC99A68}" dt="2020-03-24T18:22:53.190" v="9748" actId="478"/>
          <ac:spMkLst>
            <pc:docMk/>
            <pc:sldMk cId="2994814474" sldId="294"/>
            <ac:spMk id="3" creationId="{D6529081-CC21-4857-A0DD-4F4700519D43}"/>
          </ac:spMkLst>
        </pc:spChg>
        <pc:picChg chg="add mod">
          <ac:chgData name="Anđela Šoškić" userId="a59a783d2c52cb6a" providerId="LiveId" clId="{FBC60B2E-A502-4C1A-B5AB-5FA4EFC99A68}" dt="2020-03-24T18:19:59.473" v="9699" actId="1076"/>
          <ac:picMkLst>
            <pc:docMk/>
            <pc:sldMk cId="2994814474" sldId="294"/>
            <ac:picMk id="3074" creationId="{5DF2350B-D985-43AE-B1B3-CB989FFD2425}"/>
          </ac:picMkLst>
        </pc:picChg>
      </pc:sldChg>
      <pc:sldChg chg="addSp delSp modSp add">
        <pc:chgData name="Anđela Šoškić" userId="a59a783d2c52cb6a" providerId="LiveId" clId="{FBC60B2E-A502-4C1A-B5AB-5FA4EFC99A68}" dt="2020-03-24T18:15:27.893" v="9509" actId="20577"/>
        <pc:sldMkLst>
          <pc:docMk/>
          <pc:sldMk cId="867155657" sldId="295"/>
        </pc:sldMkLst>
        <pc:spChg chg="del">
          <ac:chgData name="Anđela Šoškić" userId="a59a783d2c52cb6a" providerId="LiveId" clId="{FBC60B2E-A502-4C1A-B5AB-5FA4EFC99A68}" dt="2020-03-24T18:15:20.007" v="9491"/>
          <ac:spMkLst>
            <pc:docMk/>
            <pc:sldMk cId="867155657" sldId="295"/>
            <ac:spMk id="2" creationId="{41A31C7E-C7F5-4F0F-905B-DF9C6251ECE7}"/>
          </ac:spMkLst>
        </pc:spChg>
        <pc:spChg chg="del">
          <ac:chgData name="Anđela Šoškić" userId="a59a783d2c52cb6a" providerId="LiveId" clId="{FBC60B2E-A502-4C1A-B5AB-5FA4EFC99A68}" dt="2020-03-24T18:15:20.007" v="9491"/>
          <ac:spMkLst>
            <pc:docMk/>
            <pc:sldMk cId="867155657" sldId="295"/>
            <ac:spMk id="3" creationId="{928EF721-B0C1-4EC1-84B8-513DAC70A522}"/>
          </ac:spMkLst>
        </pc:spChg>
        <pc:spChg chg="add mod">
          <ac:chgData name="Anđela Šoškić" userId="a59a783d2c52cb6a" providerId="LiveId" clId="{FBC60B2E-A502-4C1A-B5AB-5FA4EFC99A68}" dt="2020-03-24T18:15:27.893" v="9509" actId="20577"/>
          <ac:spMkLst>
            <pc:docMk/>
            <pc:sldMk cId="867155657" sldId="295"/>
            <ac:spMk id="4" creationId="{07BC715C-1DD6-403E-85BD-0D66A1962F71}"/>
          </ac:spMkLst>
        </pc:spChg>
        <pc:spChg chg="add mod">
          <ac:chgData name="Anđela Šoškić" userId="a59a783d2c52cb6a" providerId="LiveId" clId="{FBC60B2E-A502-4C1A-B5AB-5FA4EFC99A68}" dt="2020-03-24T18:15:20.007" v="9491"/>
          <ac:spMkLst>
            <pc:docMk/>
            <pc:sldMk cId="867155657" sldId="295"/>
            <ac:spMk id="5" creationId="{6C26B8A1-509C-4B8B-B48A-88F52EEA3351}"/>
          </ac:spMkLst>
        </pc:spChg>
      </pc:sldChg>
      <pc:sldChg chg="modSp add del">
        <pc:chgData name="Anđela Šoškić" userId="a59a783d2c52cb6a" providerId="LiveId" clId="{FBC60B2E-A502-4C1A-B5AB-5FA4EFC99A68}" dt="2020-03-24T18:16:42.535" v="9590" actId="47"/>
        <pc:sldMkLst>
          <pc:docMk/>
          <pc:sldMk cId="1027234456" sldId="296"/>
        </pc:sldMkLst>
        <pc:spChg chg="mod">
          <ac:chgData name="Anđela Šoškić" userId="a59a783d2c52cb6a" providerId="LiveId" clId="{FBC60B2E-A502-4C1A-B5AB-5FA4EFC99A68}" dt="2020-03-24T18:16:36.275" v="9587" actId="20577"/>
          <ac:spMkLst>
            <pc:docMk/>
            <pc:sldMk cId="1027234456" sldId="296"/>
            <ac:spMk id="2" creationId="{E7F1E66A-D374-45E0-BB80-11B3F55F31FC}"/>
          </ac:spMkLst>
        </pc:spChg>
      </pc:sldChg>
      <pc:sldChg chg="addSp delSp modSp add del">
        <pc:chgData name="Anđela Šoškić" userId="a59a783d2c52cb6a" providerId="LiveId" clId="{FBC60B2E-A502-4C1A-B5AB-5FA4EFC99A68}" dt="2020-03-24T19:02:38.002" v="10042" actId="47"/>
        <pc:sldMkLst>
          <pc:docMk/>
          <pc:sldMk cId="1186488674" sldId="296"/>
        </pc:sldMkLst>
        <pc:spChg chg="mod">
          <ac:chgData name="Anđela Šoškić" userId="a59a783d2c52cb6a" providerId="LiveId" clId="{FBC60B2E-A502-4C1A-B5AB-5FA4EFC99A68}" dt="2020-03-24T19:02:18.867" v="10040" actId="20577"/>
          <ac:spMkLst>
            <pc:docMk/>
            <pc:sldMk cId="1186488674" sldId="296"/>
            <ac:spMk id="2" creationId="{510E7F43-F20C-46D2-9829-3D31C4047803}"/>
          </ac:spMkLst>
        </pc:spChg>
        <pc:spChg chg="del">
          <ac:chgData name="Anđela Šoškić" userId="a59a783d2c52cb6a" providerId="LiveId" clId="{FBC60B2E-A502-4C1A-B5AB-5FA4EFC99A68}" dt="2020-03-24T19:02:25.130" v="10041" actId="478"/>
          <ac:spMkLst>
            <pc:docMk/>
            <pc:sldMk cId="1186488674" sldId="296"/>
            <ac:spMk id="3" creationId="{AB4F3059-841A-48C1-B5A1-089AF8CB8A00}"/>
          </ac:spMkLst>
        </pc:spChg>
        <pc:picChg chg="add mod modCrop">
          <ac:chgData name="Anđela Šoškić" userId="a59a783d2c52cb6a" providerId="LiveId" clId="{FBC60B2E-A502-4C1A-B5AB-5FA4EFC99A68}" dt="2020-03-24T19:01:58.331" v="9993" actId="1076"/>
          <ac:picMkLst>
            <pc:docMk/>
            <pc:sldMk cId="1186488674" sldId="296"/>
            <ac:picMk id="4" creationId="{4F758D3D-10EA-4CF6-B8C0-2F396486E378}"/>
          </ac:picMkLst>
        </pc:picChg>
      </pc:sldChg>
      <pc:sldChg chg="addSp delSp modSp add">
        <pc:chgData name="Anđela Šoškić" userId="a59a783d2c52cb6a" providerId="LiveId" clId="{FBC60B2E-A502-4C1A-B5AB-5FA4EFC99A68}" dt="2020-03-26T09:26:23.632" v="13106" actId="20577"/>
        <pc:sldMkLst>
          <pc:docMk/>
          <pc:sldMk cId="1607814994" sldId="296"/>
        </pc:sldMkLst>
        <pc:spChg chg="mod">
          <ac:chgData name="Anđela Šoškić" userId="a59a783d2c52cb6a" providerId="LiveId" clId="{FBC60B2E-A502-4C1A-B5AB-5FA4EFC99A68}" dt="2020-03-26T09:11:07.001" v="12696" actId="20577"/>
          <ac:spMkLst>
            <pc:docMk/>
            <pc:sldMk cId="1607814994" sldId="296"/>
            <ac:spMk id="2" creationId="{C3797AA2-C06D-4D79-80A1-48EB6660E091}"/>
          </ac:spMkLst>
        </pc:spChg>
        <pc:spChg chg="del mod">
          <ac:chgData name="Anđela Šoškić" userId="a59a783d2c52cb6a" providerId="LiveId" clId="{FBC60B2E-A502-4C1A-B5AB-5FA4EFC99A68}" dt="2020-03-26T09:06:43.599" v="12523" actId="478"/>
          <ac:spMkLst>
            <pc:docMk/>
            <pc:sldMk cId="1607814994" sldId="296"/>
            <ac:spMk id="3" creationId="{552BD9B8-212B-4FFE-9F0B-3240218F3BB6}"/>
          </ac:spMkLst>
        </pc:spChg>
        <pc:spChg chg="add mod">
          <ac:chgData name="Anđela Šoškić" userId="a59a783d2c52cb6a" providerId="LiveId" clId="{FBC60B2E-A502-4C1A-B5AB-5FA4EFC99A68}" dt="2020-03-26T08:32:11.107" v="11362" actId="208"/>
          <ac:spMkLst>
            <pc:docMk/>
            <pc:sldMk cId="1607814994" sldId="296"/>
            <ac:spMk id="6" creationId="{4C96C3BF-2C45-48C6-A82D-16718F91883A}"/>
          </ac:spMkLst>
        </pc:spChg>
        <pc:spChg chg="add mod">
          <ac:chgData name="Anđela Šoškić" userId="a59a783d2c52cb6a" providerId="LiveId" clId="{FBC60B2E-A502-4C1A-B5AB-5FA4EFC99A68}" dt="2020-03-26T09:14:04.536" v="12839" actId="1035"/>
          <ac:spMkLst>
            <pc:docMk/>
            <pc:sldMk cId="1607814994" sldId="296"/>
            <ac:spMk id="7" creationId="{974B5A75-46DF-4FC4-83C2-E15A8FDB5B2A}"/>
          </ac:spMkLst>
        </pc:spChg>
        <pc:spChg chg="add mod">
          <ac:chgData name="Anđela Šoškić" userId="a59a783d2c52cb6a" providerId="LiveId" clId="{FBC60B2E-A502-4C1A-B5AB-5FA4EFC99A68}" dt="2020-03-26T08:32:04.325" v="11361" actId="208"/>
          <ac:spMkLst>
            <pc:docMk/>
            <pc:sldMk cId="1607814994" sldId="296"/>
            <ac:spMk id="9" creationId="{02D75963-F8E6-4E79-9302-8BF59E4A31D6}"/>
          </ac:spMkLst>
        </pc:spChg>
        <pc:spChg chg="add mod">
          <ac:chgData name="Anđela Šoškić" userId="a59a783d2c52cb6a" providerId="LiveId" clId="{FBC60B2E-A502-4C1A-B5AB-5FA4EFC99A68}" dt="2020-03-26T09:14:04.536" v="12839" actId="1035"/>
          <ac:spMkLst>
            <pc:docMk/>
            <pc:sldMk cId="1607814994" sldId="296"/>
            <ac:spMk id="10" creationId="{36A5740A-11DD-4447-8ACF-6B4033C99190}"/>
          </ac:spMkLst>
        </pc:spChg>
        <pc:spChg chg="add mod">
          <ac:chgData name="Anđela Šoškić" userId="a59a783d2c52cb6a" providerId="LiveId" clId="{FBC60B2E-A502-4C1A-B5AB-5FA4EFC99A68}" dt="2020-03-25T18:13:06.889" v="10548" actId="14100"/>
          <ac:spMkLst>
            <pc:docMk/>
            <pc:sldMk cId="1607814994" sldId="296"/>
            <ac:spMk id="12" creationId="{AEDDB014-E161-4DA3-A5B0-FB5A2A2B629B}"/>
          </ac:spMkLst>
        </pc:spChg>
        <pc:spChg chg="add del mod">
          <ac:chgData name="Anđela Šoškić" userId="a59a783d2c52cb6a" providerId="LiveId" clId="{FBC60B2E-A502-4C1A-B5AB-5FA4EFC99A68}" dt="2020-03-25T18:13:59.731" v="10629" actId="478"/>
          <ac:spMkLst>
            <pc:docMk/>
            <pc:sldMk cId="1607814994" sldId="296"/>
            <ac:spMk id="13" creationId="{20269CD9-6A46-4322-9543-3C28ACCB14F7}"/>
          </ac:spMkLst>
        </pc:spChg>
        <pc:spChg chg="add del mod">
          <ac:chgData name="Anđela Šoškić" userId="a59a783d2c52cb6a" providerId="LiveId" clId="{FBC60B2E-A502-4C1A-B5AB-5FA4EFC99A68}" dt="2020-03-26T08:35:27.033" v="11454" actId="478"/>
          <ac:spMkLst>
            <pc:docMk/>
            <pc:sldMk cId="1607814994" sldId="296"/>
            <ac:spMk id="14" creationId="{69C7C4E4-B509-4907-8CE2-FE3861E0DA1B}"/>
          </ac:spMkLst>
        </pc:spChg>
        <pc:spChg chg="add mod">
          <ac:chgData name="Anđela Šoškić" userId="a59a783d2c52cb6a" providerId="LiveId" clId="{FBC60B2E-A502-4C1A-B5AB-5FA4EFC99A68}" dt="2020-03-26T09:26:23.632" v="13106" actId="20577"/>
          <ac:spMkLst>
            <pc:docMk/>
            <pc:sldMk cId="1607814994" sldId="296"/>
            <ac:spMk id="16" creationId="{3B93F1E4-804D-4EED-A12C-CEDFAC3A20A6}"/>
          </ac:spMkLst>
        </pc:spChg>
        <pc:spChg chg="add mod">
          <ac:chgData name="Anđela Šoškić" userId="a59a783d2c52cb6a" providerId="LiveId" clId="{FBC60B2E-A502-4C1A-B5AB-5FA4EFC99A68}" dt="2020-03-25T18:16:20.326" v="10642" actId="14100"/>
          <ac:spMkLst>
            <pc:docMk/>
            <pc:sldMk cId="1607814994" sldId="296"/>
            <ac:spMk id="19" creationId="{9BB1405D-A903-4797-9CFF-0C35CF2A4CAF}"/>
          </ac:spMkLst>
        </pc:spChg>
        <pc:spChg chg="add del mod">
          <ac:chgData name="Anđela Šoškić" userId="a59a783d2c52cb6a" providerId="LiveId" clId="{FBC60B2E-A502-4C1A-B5AB-5FA4EFC99A68}" dt="2020-03-26T08:36:42.640" v="11539" actId="478"/>
          <ac:spMkLst>
            <pc:docMk/>
            <pc:sldMk cId="1607814994" sldId="296"/>
            <ac:spMk id="22" creationId="{98F39E9E-A2A5-4F00-A970-AD94F6ACB40F}"/>
          </ac:spMkLst>
        </pc:spChg>
        <pc:spChg chg="add mod">
          <ac:chgData name="Anđela Šoškić" userId="a59a783d2c52cb6a" providerId="LiveId" clId="{FBC60B2E-A502-4C1A-B5AB-5FA4EFC99A68}" dt="2020-03-26T08:37:13.446" v="11551" actId="208"/>
          <ac:spMkLst>
            <pc:docMk/>
            <pc:sldMk cId="1607814994" sldId="296"/>
            <ac:spMk id="24" creationId="{2A67F367-A8BC-407A-BFFB-A04E0BAF4227}"/>
          </ac:spMkLst>
        </pc:spChg>
        <pc:spChg chg="add mod">
          <ac:chgData name="Anđela Šoškić" userId="a59a783d2c52cb6a" providerId="LiveId" clId="{FBC60B2E-A502-4C1A-B5AB-5FA4EFC99A68}" dt="2020-03-26T09:13:55.371" v="12824" actId="27636"/>
          <ac:spMkLst>
            <pc:docMk/>
            <pc:sldMk cId="1607814994" sldId="296"/>
            <ac:spMk id="25" creationId="{CEA5B14A-6832-48AF-9879-47536C9568FE}"/>
          </ac:spMkLst>
        </pc:spChg>
        <pc:spChg chg="add del mod">
          <ac:chgData name="Anđela Šoškić" userId="a59a783d2c52cb6a" providerId="LiveId" clId="{FBC60B2E-A502-4C1A-B5AB-5FA4EFC99A68}" dt="2020-03-26T08:33:18.481" v="11422" actId="478"/>
          <ac:spMkLst>
            <pc:docMk/>
            <pc:sldMk cId="1607814994" sldId="296"/>
            <ac:spMk id="27" creationId="{D7476B53-7517-4C5C-B6F2-A21E98FB03D1}"/>
          </ac:spMkLst>
        </pc:spChg>
        <pc:spChg chg="add del mod">
          <ac:chgData name="Anđela Šoškić" userId="a59a783d2c52cb6a" providerId="LiveId" clId="{FBC60B2E-A502-4C1A-B5AB-5FA4EFC99A68}" dt="2020-03-26T08:33:42.689" v="11426" actId="478"/>
          <ac:spMkLst>
            <pc:docMk/>
            <pc:sldMk cId="1607814994" sldId="296"/>
            <ac:spMk id="28" creationId="{151D68A3-CFF3-438E-ABFD-A6708EB04036}"/>
          </ac:spMkLst>
        </pc:spChg>
        <pc:spChg chg="add del mod">
          <ac:chgData name="Anđela Šoškić" userId="a59a783d2c52cb6a" providerId="LiveId" clId="{FBC60B2E-A502-4C1A-B5AB-5FA4EFC99A68}" dt="2020-03-26T08:34:49.897" v="11438" actId="208"/>
          <ac:spMkLst>
            <pc:docMk/>
            <pc:sldMk cId="1607814994" sldId="296"/>
            <ac:spMk id="29" creationId="{BF676D99-A26E-41D7-8459-8DB19583CB1A}"/>
          </ac:spMkLst>
        </pc:spChg>
        <pc:picChg chg="add del mod modCrop">
          <ac:chgData name="Anđela Šoškić" userId="a59a783d2c52cb6a" providerId="LiveId" clId="{FBC60B2E-A502-4C1A-B5AB-5FA4EFC99A68}" dt="2020-03-25T09:14:37.023" v="10333" actId="1076"/>
          <ac:picMkLst>
            <pc:docMk/>
            <pc:sldMk cId="1607814994" sldId="296"/>
            <ac:picMk id="4" creationId="{20BA9A24-2F91-4F4D-A338-A0831BDC7F3B}"/>
          </ac:picMkLst>
        </pc:picChg>
        <pc:picChg chg="add mod">
          <ac:chgData name="Anđela Šoškić" userId="a59a783d2c52cb6a" providerId="LiveId" clId="{FBC60B2E-A502-4C1A-B5AB-5FA4EFC99A68}" dt="2020-03-25T09:15:31.980" v="10423" actId="1076"/>
          <ac:picMkLst>
            <pc:docMk/>
            <pc:sldMk cId="1607814994" sldId="296"/>
            <ac:picMk id="5" creationId="{997C6302-9C79-4157-8B85-0257AB5D74B5}"/>
          </ac:picMkLst>
        </pc:picChg>
        <pc:picChg chg="add mod">
          <ac:chgData name="Anđela Šoškić" userId="a59a783d2c52cb6a" providerId="LiveId" clId="{FBC60B2E-A502-4C1A-B5AB-5FA4EFC99A68}" dt="2020-03-25T18:25:38.517" v="11138" actId="1076"/>
          <ac:picMkLst>
            <pc:docMk/>
            <pc:sldMk cId="1607814994" sldId="296"/>
            <ac:picMk id="23" creationId="{35F97700-1E62-4371-A6EE-59CEC7BAB142}"/>
          </ac:picMkLst>
        </pc:picChg>
        <pc:cxnChg chg="add mod">
          <ac:chgData name="Anđela Šoškić" userId="a59a783d2c52cb6a" providerId="LiveId" clId="{FBC60B2E-A502-4C1A-B5AB-5FA4EFC99A68}" dt="2020-03-26T09:14:08.458" v="12840" actId="14100"/>
          <ac:cxnSpMkLst>
            <pc:docMk/>
            <pc:sldMk cId="1607814994" sldId="296"/>
            <ac:cxnSpMk id="8" creationId="{B1E217B4-6937-4686-B06E-B0CDA03CCF95}"/>
          </ac:cxnSpMkLst>
        </pc:cxnChg>
        <pc:cxnChg chg="add mod">
          <ac:chgData name="Anđela Šoškić" userId="a59a783d2c52cb6a" providerId="LiveId" clId="{FBC60B2E-A502-4C1A-B5AB-5FA4EFC99A68}" dt="2020-03-26T09:14:21.899" v="12842" actId="14100"/>
          <ac:cxnSpMkLst>
            <pc:docMk/>
            <pc:sldMk cId="1607814994" sldId="296"/>
            <ac:cxnSpMk id="11" creationId="{E5D5654C-72E4-4ECD-A829-E0148BED2908}"/>
          </ac:cxnSpMkLst>
        </pc:cxnChg>
        <pc:cxnChg chg="add del mod">
          <ac:chgData name="Anđela Šoškić" userId="a59a783d2c52cb6a" providerId="LiveId" clId="{FBC60B2E-A502-4C1A-B5AB-5FA4EFC99A68}" dt="2020-03-25T18:14:01.581" v="10630" actId="478"/>
          <ac:cxnSpMkLst>
            <pc:docMk/>
            <pc:sldMk cId="1607814994" sldId="296"/>
            <ac:cxnSpMk id="14" creationId="{AD05A490-9CA2-4793-8DF0-DD6FD2648BB8}"/>
          </ac:cxnSpMkLst>
        </pc:cxnChg>
        <pc:cxnChg chg="add mod ord">
          <ac:chgData name="Anđela Šoškić" userId="a59a783d2c52cb6a" providerId="LiveId" clId="{FBC60B2E-A502-4C1A-B5AB-5FA4EFC99A68}" dt="2020-03-26T09:13:36.276" v="12819" actId="14100"/>
          <ac:cxnSpMkLst>
            <pc:docMk/>
            <pc:sldMk cId="1607814994" sldId="296"/>
            <ac:cxnSpMk id="17" creationId="{CCE86E28-5E81-450B-A790-00D6F74C4BAF}"/>
          </ac:cxnSpMkLst>
        </pc:cxnChg>
        <pc:cxnChg chg="add mod">
          <ac:chgData name="Anđela Šoškić" userId="a59a783d2c52cb6a" providerId="LiveId" clId="{FBC60B2E-A502-4C1A-B5AB-5FA4EFC99A68}" dt="2020-03-26T08:36:58.782" v="11549" actId="14100"/>
          <ac:cxnSpMkLst>
            <pc:docMk/>
            <pc:sldMk cId="1607814994" sldId="296"/>
            <ac:cxnSpMk id="20" creationId="{BBD547D7-6841-4561-B99B-C52C22B0F8CD}"/>
          </ac:cxnSpMkLst>
        </pc:cxnChg>
        <pc:cxnChg chg="add mod">
          <ac:chgData name="Anđela Šoškić" userId="a59a783d2c52cb6a" providerId="LiveId" clId="{FBC60B2E-A502-4C1A-B5AB-5FA4EFC99A68}" dt="2020-03-26T09:13:58.613" v="12825" actId="14100"/>
          <ac:cxnSpMkLst>
            <pc:docMk/>
            <pc:sldMk cId="1607814994" sldId="296"/>
            <ac:cxnSpMk id="26" creationId="{871864D0-3BFC-43CC-BBE1-E700DC519850}"/>
          </ac:cxnSpMkLst>
        </pc:cxnChg>
        <pc:cxnChg chg="add del mod">
          <ac:chgData name="Anđela Šoškić" userId="a59a783d2c52cb6a" providerId="LiveId" clId="{FBC60B2E-A502-4C1A-B5AB-5FA4EFC99A68}" dt="2020-03-26T08:33:23.209" v="11423" actId="478"/>
          <ac:cxnSpMkLst>
            <pc:docMk/>
            <pc:sldMk cId="1607814994" sldId="296"/>
            <ac:cxnSpMk id="30" creationId="{30F90C6C-7140-4678-A43E-74A650A629C6}"/>
          </ac:cxnSpMkLst>
        </pc:cxnChg>
        <pc:cxnChg chg="add del mod">
          <ac:chgData name="Anđela Šoškić" userId="a59a783d2c52cb6a" providerId="LiveId" clId="{FBC60B2E-A502-4C1A-B5AB-5FA4EFC99A68}" dt="2020-03-26T09:13:42.771" v="12821" actId="14100"/>
          <ac:cxnSpMkLst>
            <pc:docMk/>
            <pc:sldMk cId="1607814994" sldId="296"/>
            <ac:cxnSpMk id="31" creationId="{9931567E-5E18-4BC6-AEA8-AFF5C789154F}"/>
          </ac:cxnSpMkLst>
        </pc:cxnChg>
      </pc:sldChg>
      <pc:sldChg chg="delSp modSp add del">
        <pc:chgData name="Anđela Šoškić" userId="a59a783d2c52cb6a" providerId="LiveId" clId="{FBC60B2E-A502-4C1A-B5AB-5FA4EFC99A68}" dt="2020-03-26T09:26:30.968" v="13107" actId="47"/>
        <pc:sldMkLst>
          <pc:docMk/>
          <pc:sldMk cId="694479949" sldId="297"/>
        </pc:sldMkLst>
        <pc:spChg chg="mod">
          <ac:chgData name="Anđela Šoškić" userId="a59a783d2c52cb6a" providerId="LiveId" clId="{FBC60B2E-A502-4C1A-B5AB-5FA4EFC99A68}" dt="2020-03-26T09:14:52.843" v="12858" actId="20577"/>
          <ac:spMkLst>
            <pc:docMk/>
            <pc:sldMk cId="694479949" sldId="297"/>
            <ac:spMk id="2" creationId="{C3797AA2-C06D-4D79-80A1-48EB6660E091}"/>
          </ac:spMkLst>
        </pc:spChg>
        <pc:spChg chg="del">
          <ac:chgData name="Anđela Šoškić" userId="a59a783d2c52cb6a" providerId="LiveId" clId="{FBC60B2E-A502-4C1A-B5AB-5FA4EFC99A68}" dt="2020-03-26T09:15:12.513" v="12876" actId="478"/>
          <ac:spMkLst>
            <pc:docMk/>
            <pc:sldMk cId="694479949" sldId="297"/>
            <ac:spMk id="7" creationId="{974B5A75-46DF-4FC4-83C2-E15A8FDB5B2A}"/>
          </ac:spMkLst>
        </pc:spChg>
        <pc:spChg chg="mod">
          <ac:chgData name="Anđela Šoškić" userId="a59a783d2c52cb6a" providerId="LiveId" clId="{FBC60B2E-A502-4C1A-B5AB-5FA4EFC99A68}" dt="2020-03-26T09:17:21.806" v="12889" actId="21"/>
          <ac:spMkLst>
            <pc:docMk/>
            <pc:sldMk cId="694479949" sldId="297"/>
            <ac:spMk id="16" creationId="{3B93F1E4-804D-4EED-A12C-CEDFAC3A20A6}"/>
          </ac:spMkLst>
        </pc:spChg>
      </pc:sldChg>
      <pc:sldChg chg="add del">
        <pc:chgData name="Anđela Šoškić" userId="a59a783d2c52cb6a" providerId="LiveId" clId="{FBC60B2E-A502-4C1A-B5AB-5FA4EFC99A68}" dt="2020-03-26T09:11:16.940" v="12697" actId="47"/>
        <pc:sldMkLst>
          <pc:docMk/>
          <pc:sldMk cId="2001402332" sldId="297"/>
        </pc:sldMkLst>
      </pc:sldChg>
      <pc:sldChg chg="addSp delSp modSp add">
        <pc:chgData name="Anđela Šoškić" userId="a59a783d2c52cb6a" providerId="LiveId" clId="{FBC60B2E-A502-4C1A-B5AB-5FA4EFC99A68}" dt="2020-03-26T10:08:17.385" v="13247" actId="1036"/>
        <pc:sldMkLst>
          <pc:docMk/>
          <pc:sldMk cId="2166622651" sldId="298"/>
        </pc:sldMkLst>
        <pc:spChg chg="mod">
          <ac:chgData name="Anđela Šoškić" userId="a59a783d2c52cb6a" providerId="LiveId" clId="{FBC60B2E-A502-4C1A-B5AB-5FA4EFC99A68}" dt="2020-03-26T09:26:41.810" v="13113" actId="20577"/>
          <ac:spMkLst>
            <pc:docMk/>
            <pc:sldMk cId="2166622651" sldId="298"/>
            <ac:spMk id="2" creationId="{7B8EF233-F561-4FBA-B873-64FB73A1C302}"/>
          </ac:spMkLst>
        </pc:spChg>
        <pc:spChg chg="del">
          <ac:chgData name="Anđela Šoškić" userId="a59a783d2c52cb6a" providerId="LiveId" clId="{FBC60B2E-A502-4C1A-B5AB-5FA4EFC99A68}" dt="2020-03-26T09:16:03.145" v="12878"/>
          <ac:spMkLst>
            <pc:docMk/>
            <pc:sldMk cId="2166622651" sldId="298"/>
            <ac:spMk id="3" creationId="{9AC226F9-A78E-4832-8E42-3DA63EFF0365}"/>
          </ac:spMkLst>
        </pc:spChg>
        <pc:spChg chg="add mod">
          <ac:chgData name="Anđela Šoškić" userId="a59a783d2c52cb6a" providerId="LiveId" clId="{FBC60B2E-A502-4C1A-B5AB-5FA4EFC99A68}" dt="2020-03-26T09:17:07.677" v="12886" actId="1076"/>
          <ac:spMkLst>
            <pc:docMk/>
            <pc:sldMk cId="2166622651" sldId="298"/>
            <ac:spMk id="7" creationId="{153FDBDF-A1B1-4301-8276-FDD59C1E2057}"/>
          </ac:spMkLst>
        </pc:spChg>
        <pc:spChg chg="add mod">
          <ac:chgData name="Anđela Šoškić" userId="a59a783d2c52cb6a" providerId="LiveId" clId="{FBC60B2E-A502-4C1A-B5AB-5FA4EFC99A68}" dt="2020-03-26T10:07:39.726" v="13242" actId="20577"/>
          <ac:spMkLst>
            <pc:docMk/>
            <pc:sldMk cId="2166622651" sldId="298"/>
            <ac:spMk id="9" creationId="{6573C76D-6F39-4D24-B3A8-C394E39C00E0}"/>
          </ac:spMkLst>
        </pc:spChg>
        <pc:picChg chg="add mod modCrop">
          <ac:chgData name="Anđela Šoškić" userId="a59a783d2c52cb6a" providerId="LiveId" clId="{FBC60B2E-A502-4C1A-B5AB-5FA4EFC99A68}" dt="2020-03-26T09:16:18.372" v="12882" actId="14100"/>
          <ac:picMkLst>
            <pc:docMk/>
            <pc:sldMk cId="2166622651" sldId="298"/>
            <ac:picMk id="4" creationId="{0879EE0D-047C-4E58-95B7-58B41E32C254}"/>
          </ac:picMkLst>
        </pc:picChg>
        <pc:picChg chg="add mod">
          <ac:chgData name="Anđela Šoškić" userId="a59a783d2c52cb6a" providerId="LiveId" clId="{FBC60B2E-A502-4C1A-B5AB-5FA4EFC99A68}" dt="2020-03-26T09:16:40.871" v="12884" actId="1076"/>
          <ac:picMkLst>
            <pc:docMk/>
            <pc:sldMk cId="2166622651" sldId="298"/>
            <ac:picMk id="5" creationId="{11428136-E2F2-4263-B481-0F77E611C36B}"/>
          </ac:picMkLst>
        </pc:picChg>
        <pc:picChg chg="add mod">
          <ac:chgData name="Anđela Šoškić" userId="a59a783d2c52cb6a" providerId="LiveId" clId="{FBC60B2E-A502-4C1A-B5AB-5FA4EFC99A68}" dt="2020-03-26T10:08:17.385" v="13247" actId="1036"/>
          <ac:picMkLst>
            <pc:docMk/>
            <pc:sldMk cId="2166622651" sldId="298"/>
            <ac:picMk id="6" creationId="{A36C2068-94E3-4C19-B9E9-A18C91C4A211}"/>
          </ac:picMkLst>
        </pc:picChg>
        <pc:cxnChg chg="add mod">
          <ac:chgData name="Anđela Šoškić" userId="a59a783d2c52cb6a" providerId="LiveId" clId="{FBC60B2E-A502-4C1A-B5AB-5FA4EFC99A68}" dt="2020-03-26T09:17:07.677" v="12886" actId="1076"/>
          <ac:cxnSpMkLst>
            <pc:docMk/>
            <pc:sldMk cId="2166622651" sldId="298"/>
            <ac:cxnSpMk id="8" creationId="{9D1D64BB-F1AF-40A0-9C00-897B27B77C39}"/>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951ACB-DC88-483E-9314-A36897FF63BB}" type="datetimeFigureOut">
              <a:rPr lang="en-GB" smtClean="0"/>
              <a:t>26/03/2020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B5D14C-27F1-4C19-811A-45FBDAD3A202}" type="slidenum">
              <a:rPr lang="en-GB" smtClean="0"/>
              <a:t>‹#›</a:t>
            </a:fld>
            <a:endParaRPr lang="en-GB"/>
          </a:p>
        </p:txBody>
      </p:sp>
    </p:spTree>
    <p:extLst>
      <p:ext uri="{BB962C8B-B14F-4D97-AF65-F5344CB8AC3E}">
        <p14:creationId xmlns:p14="http://schemas.microsoft.com/office/powerpoint/2010/main" val="3857713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B5D14C-27F1-4C19-811A-45FBDAD3A202}" type="slidenum">
              <a:rPr lang="en-GB" smtClean="0"/>
              <a:t>33</a:t>
            </a:fld>
            <a:endParaRPr lang="en-GB"/>
          </a:p>
        </p:txBody>
      </p:sp>
    </p:spTree>
    <p:extLst>
      <p:ext uri="{BB962C8B-B14F-4D97-AF65-F5344CB8AC3E}">
        <p14:creationId xmlns:p14="http://schemas.microsoft.com/office/powerpoint/2010/main" val="2018687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96A42-35A8-4306-86C3-3C064E1048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42A39A8-3E40-4884-9C59-5E62471726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6CCBAAB-028E-4585-BC6A-B678644B9DF2}"/>
              </a:ext>
            </a:extLst>
          </p:cNvPr>
          <p:cNvSpPr>
            <a:spLocks noGrp="1"/>
          </p:cNvSpPr>
          <p:nvPr>
            <p:ph type="dt" sz="half" idx="10"/>
          </p:nvPr>
        </p:nvSpPr>
        <p:spPr/>
        <p:txBody>
          <a:bodyPr/>
          <a:lstStyle/>
          <a:p>
            <a:fld id="{621375F1-C4E5-480B-B95B-B07280689C38}" type="datetimeFigureOut">
              <a:rPr lang="en-GB" smtClean="0"/>
              <a:t>26/03/2020</a:t>
            </a:fld>
            <a:endParaRPr lang="en-GB"/>
          </a:p>
        </p:txBody>
      </p:sp>
      <p:sp>
        <p:nvSpPr>
          <p:cNvPr id="5" name="Footer Placeholder 4">
            <a:extLst>
              <a:ext uri="{FF2B5EF4-FFF2-40B4-BE49-F238E27FC236}">
                <a16:creationId xmlns:a16="http://schemas.microsoft.com/office/drawing/2014/main" id="{7C0D347D-C6AE-4489-81BE-DE829B89DD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26841C-539F-4DD0-B94E-6E08EE42D0BF}"/>
              </a:ext>
            </a:extLst>
          </p:cNvPr>
          <p:cNvSpPr>
            <a:spLocks noGrp="1"/>
          </p:cNvSpPr>
          <p:nvPr>
            <p:ph type="sldNum" sz="quarter" idx="12"/>
          </p:nvPr>
        </p:nvSpPr>
        <p:spPr/>
        <p:txBody>
          <a:bodyPr/>
          <a:lstStyle/>
          <a:p>
            <a:fld id="{5C4745C8-8142-4BB2-8F0A-E0200213EA7F}" type="slidenum">
              <a:rPr lang="en-GB" smtClean="0"/>
              <a:t>‹#›</a:t>
            </a:fld>
            <a:endParaRPr lang="en-GB"/>
          </a:p>
        </p:txBody>
      </p:sp>
    </p:spTree>
    <p:extLst>
      <p:ext uri="{BB962C8B-B14F-4D97-AF65-F5344CB8AC3E}">
        <p14:creationId xmlns:p14="http://schemas.microsoft.com/office/powerpoint/2010/main" val="1171799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E0FA2-A819-41C7-ABC0-C62D235C08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86B3DB0-6C5A-47ED-970F-A0AA0D96D5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ED156B-61FB-497B-AA5B-7BE36FEB4F0C}"/>
              </a:ext>
            </a:extLst>
          </p:cNvPr>
          <p:cNvSpPr>
            <a:spLocks noGrp="1"/>
          </p:cNvSpPr>
          <p:nvPr>
            <p:ph type="dt" sz="half" idx="10"/>
          </p:nvPr>
        </p:nvSpPr>
        <p:spPr/>
        <p:txBody>
          <a:bodyPr/>
          <a:lstStyle/>
          <a:p>
            <a:fld id="{621375F1-C4E5-480B-B95B-B07280689C38}" type="datetimeFigureOut">
              <a:rPr lang="en-GB" smtClean="0"/>
              <a:t>26/03/2020</a:t>
            </a:fld>
            <a:endParaRPr lang="en-GB"/>
          </a:p>
        </p:txBody>
      </p:sp>
      <p:sp>
        <p:nvSpPr>
          <p:cNvPr id="5" name="Footer Placeholder 4">
            <a:extLst>
              <a:ext uri="{FF2B5EF4-FFF2-40B4-BE49-F238E27FC236}">
                <a16:creationId xmlns:a16="http://schemas.microsoft.com/office/drawing/2014/main" id="{289FEE79-575F-4651-88B8-DF280D6C63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A4E727-14C5-4DD2-8E57-FF94E27FF5A9}"/>
              </a:ext>
            </a:extLst>
          </p:cNvPr>
          <p:cNvSpPr>
            <a:spLocks noGrp="1"/>
          </p:cNvSpPr>
          <p:nvPr>
            <p:ph type="sldNum" sz="quarter" idx="12"/>
          </p:nvPr>
        </p:nvSpPr>
        <p:spPr/>
        <p:txBody>
          <a:bodyPr/>
          <a:lstStyle/>
          <a:p>
            <a:fld id="{5C4745C8-8142-4BB2-8F0A-E0200213EA7F}" type="slidenum">
              <a:rPr lang="en-GB" smtClean="0"/>
              <a:t>‹#›</a:t>
            </a:fld>
            <a:endParaRPr lang="en-GB"/>
          </a:p>
        </p:txBody>
      </p:sp>
    </p:spTree>
    <p:extLst>
      <p:ext uri="{BB962C8B-B14F-4D97-AF65-F5344CB8AC3E}">
        <p14:creationId xmlns:p14="http://schemas.microsoft.com/office/powerpoint/2010/main" val="1135197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DA2F91-3041-4BB5-9815-F6969F3E792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1AD4FF9-2221-4759-9FD5-354F9B1088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07B267-8333-4661-B8A8-F31FBA2FDE8E}"/>
              </a:ext>
            </a:extLst>
          </p:cNvPr>
          <p:cNvSpPr>
            <a:spLocks noGrp="1"/>
          </p:cNvSpPr>
          <p:nvPr>
            <p:ph type="dt" sz="half" idx="10"/>
          </p:nvPr>
        </p:nvSpPr>
        <p:spPr/>
        <p:txBody>
          <a:bodyPr/>
          <a:lstStyle/>
          <a:p>
            <a:fld id="{621375F1-C4E5-480B-B95B-B07280689C38}" type="datetimeFigureOut">
              <a:rPr lang="en-GB" smtClean="0"/>
              <a:t>26/03/2020</a:t>
            </a:fld>
            <a:endParaRPr lang="en-GB"/>
          </a:p>
        </p:txBody>
      </p:sp>
      <p:sp>
        <p:nvSpPr>
          <p:cNvPr id="5" name="Footer Placeholder 4">
            <a:extLst>
              <a:ext uri="{FF2B5EF4-FFF2-40B4-BE49-F238E27FC236}">
                <a16:creationId xmlns:a16="http://schemas.microsoft.com/office/drawing/2014/main" id="{34CFD206-FC44-4941-85D6-DF2CD3ECDE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061F5C-1E3E-4F39-A4A5-A50748B032A5}"/>
              </a:ext>
            </a:extLst>
          </p:cNvPr>
          <p:cNvSpPr>
            <a:spLocks noGrp="1"/>
          </p:cNvSpPr>
          <p:nvPr>
            <p:ph type="sldNum" sz="quarter" idx="12"/>
          </p:nvPr>
        </p:nvSpPr>
        <p:spPr/>
        <p:txBody>
          <a:bodyPr/>
          <a:lstStyle/>
          <a:p>
            <a:fld id="{5C4745C8-8142-4BB2-8F0A-E0200213EA7F}" type="slidenum">
              <a:rPr lang="en-GB" smtClean="0"/>
              <a:t>‹#›</a:t>
            </a:fld>
            <a:endParaRPr lang="en-GB"/>
          </a:p>
        </p:txBody>
      </p:sp>
    </p:spTree>
    <p:extLst>
      <p:ext uri="{BB962C8B-B14F-4D97-AF65-F5344CB8AC3E}">
        <p14:creationId xmlns:p14="http://schemas.microsoft.com/office/powerpoint/2010/main" val="50027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74086-9551-43CB-9138-89DA68E8D49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69A8E58-BB45-4151-9CBC-2EDA143EED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378835-2206-4CAA-8CF4-FC6BE5254560}"/>
              </a:ext>
            </a:extLst>
          </p:cNvPr>
          <p:cNvSpPr>
            <a:spLocks noGrp="1"/>
          </p:cNvSpPr>
          <p:nvPr>
            <p:ph type="dt" sz="half" idx="10"/>
          </p:nvPr>
        </p:nvSpPr>
        <p:spPr/>
        <p:txBody>
          <a:bodyPr/>
          <a:lstStyle/>
          <a:p>
            <a:fld id="{621375F1-C4E5-480B-B95B-B07280689C38}" type="datetimeFigureOut">
              <a:rPr lang="en-GB" smtClean="0"/>
              <a:t>26/03/2020</a:t>
            </a:fld>
            <a:endParaRPr lang="en-GB"/>
          </a:p>
        </p:txBody>
      </p:sp>
      <p:sp>
        <p:nvSpPr>
          <p:cNvPr id="5" name="Footer Placeholder 4">
            <a:extLst>
              <a:ext uri="{FF2B5EF4-FFF2-40B4-BE49-F238E27FC236}">
                <a16:creationId xmlns:a16="http://schemas.microsoft.com/office/drawing/2014/main" id="{BD25837F-F649-411A-B6E7-787A9B9911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6B0BF8-CBDC-417F-949D-636D97A2DAD8}"/>
              </a:ext>
            </a:extLst>
          </p:cNvPr>
          <p:cNvSpPr>
            <a:spLocks noGrp="1"/>
          </p:cNvSpPr>
          <p:nvPr>
            <p:ph type="sldNum" sz="quarter" idx="12"/>
          </p:nvPr>
        </p:nvSpPr>
        <p:spPr/>
        <p:txBody>
          <a:bodyPr/>
          <a:lstStyle/>
          <a:p>
            <a:fld id="{5C4745C8-8142-4BB2-8F0A-E0200213EA7F}" type="slidenum">
              <a:rPr lang="en-GB" smtClean="0"/>
              <a:t>‹#›</a:t>
            </a:fld>
            <a:endParaRPr lang="en-GB"/>
          </a:p>
        </p:txBody>
      </p:sp>
    </p:spTree>
    <p:extLst>
      <p:ext uri="{BB962C8B-B14F-4D97-AF65-F5344CB8AC3E}">
        <p14:creationId xmlns:p14="http://schemas.microsoft.com/office/powerpoint/2010/main" val="3578091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AB706-9B8E-4F31-94FC-6998CFDA24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19FD138-BFCC-4A21-8286-2EDD245FEF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56778F-B95E-4959-BBED-D6EF689A2F9D}"/>
              </a:ext>
            </a:extLst>
          </p:cNvPr>
          <p:cNvSpPr>
            <a:spLocks noGrp="1"/>
          </p:cNvSpPr>
          <p:nvPr>
            <p:ph type="dt" sz="half" idx="10"/>
          </p:nvPr>
        </p:nvSpPr>
        <p:spPr/>
        <p:txBody>
          <a:bodyPr/>
          <a:lstStyle/>
          <a:p>
            <a:fld id="{621375F1-C4E5-480B-B95B-B07280689C38}" type="datetimeFigureOut">
              <a:rPr lang="en-GB" smtClean="0"/>
              <a:t>26/03/2020</a:t>
            </a:fld>
            <a:endParaRPr lang="en-GB"/>
          </a:p>
        </p:txBody>
      </p:sp>
      <p:sp>
        <p:nvSpPr>
          <p:cNvPr id="5" name="Footer Placeholder 4">
            <a:extLst>
              <a:ext uri="{FF2B5EF4-FFF2-40B4-BE49-F238E27FC236}">
                <a16:creationId xmlns:a16="http://schemas.microsoft.com/office/drawing/2014/main" id="{383D8BE0-A060-4630-9534-EB93953473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83F8C5-9708-44B6-AD9E-94D3D327127C}"/>
              </a:ext>
            </a:extLst>
          </p:cNvPr>
          <p:cNvSpPr>
            <a:spLocks noGrp="1"/>
          </p:cNvSpPr>
          <p:nvPr>
            <p:ph type="sldNum" sz="quarter" idx="12"/>
          </p:nvPr>
        </p:nvSpPr>
        <p:spPr/>
        <p:txBody>
          <a:bodyPr/>
          <a:lstStyle/>
          <a:p>
            <a:fld id="{5C4745C8-8142-4BB2-8F0A-E0200213EA7F}" type="slidenum">
              <a:rPr lang="en-GB" smtClean="0"/>
              <a:t>‹#›</a:t>
            </a:fld>
            <a:endParaRPr lang="en-GB"/>
          </a:p>
        </p:txBody>
      </p:sp>
    </p:spTree>
    <p:extLst>
      <p:ext uri="{BB962C8B-B14F-4D97-AF65-F5344CB8AC3E}">
        <p14:creationId xmlns:p14="http://schemas.microsoft.com/office/powerpoint/2010/main" val="3925234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8C60A-1E79-46B0-B289-6B287BD571E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C0AE373-B3CD-4E14-B579-FEC98DDAEC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D2C6698-6A7F-48FF-B695-AF43C0E6CB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DC64370-0CE5-4423-A147-E89F50154303}"/>
              </a:ext>
            </a:extLst>
          </p:cNvPr>
          <p:cNvSpPr>
            <a:spLocks noGrp="1"/>
          </p:cNvSpPr>
          <p:nvPr>
            <p:ph type="dt" sz="half" idx="10"/>
          </p:nvPr>
        </p:nvSpPr>
        <p:spPr/>
        <p:txBody>
          <a:bodyPr/>
          <a:lstStyle/>
          <a:p>
            <a:fld id="{621375F1-C4E5-480B-B95B-B07280689C38}" type="datetimeFigureOut">
              <a:rPr lang="en-GB" smtClean="0"/>
              <a:t>26/03/2020</a:t>
            </a:fld>
            <a:endParaRPr lang="en-GB"/>
          </a:p>
        </p:txBody>
      </p:sp>
      <p:sp>
        <p:nvSpPr>
          <p:cNvPr id="6" name="Footer Placeholder 5">
            <a:extLst>
              <a:ext uri="{FF2B5EF4-FFF2-40B4-BE49-F238E27FC236}">
                <a16:creationId xmlns:a16="http://schemas.microsoft.com/office/drawing/2014/main" id="{C0A51840-6B96-4DD5-8349-5EAF746064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E43278C-A3D9-441F-ACCB-287F9221C37E}"/>
              </a:ext>
            </a:extLst>
          </p:cNvPr>
          <p:cNvSpPr>
            <a:spLocks noGrp="1"/>
          </p:cNvSpPr>
          <p:nvPr>
            <p:ph type="sldNum" sz="quarter" idx="12"/>
          </p:nvPr>
        </p:nvSpPr>
        <p:spPr/>
        <p:txBody>
          <a:bodyPr/>
          <a:lstStyle/>
          <a:p>
            <a:fld id="{5C4745C8-8142-4BB2-8F0A-E0200213EA7F}" type="slidenum">
              <a:rPr lang="en-GB" smtClean="0"/>
              <a:t>‹#›</a:t>
            </a:fld>
            <a:endParaRPr lang="en-GB"/>
          </a:p>
        </p:txBody>
      </p:sp>
    </p:spTree>
    <p:extLst>
      <p:ext uri="{BB962C8B-B14F-4D97-AF65-F5344CB8AC3E}">
        <p14:creationId xmlns:p14="http://schemas.microsoft.com/office/powerpoint/2010/main" val="872916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D8DE9-D77D-4310-BB69-39E58BC0B65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90B8210-4CB2-4BE0-A1E3-67E3361306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DE8325-B568-4DA6-8B68-BC53C62D29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7748B2D-BD65-486F-87D1-4B55865CE6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C5181E-71AC-43E9-AC64-A17D06C21A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71FA03C-B948-4432-9330-3FA361FE6D9D}"/>
              </a:ext>
            </a:extLst>
          </p:cNvPr>
          <p:cNvSpPr>
            <a:spLocks noGrp="1"/>
          </p:cNvSpPr>
          <p:nvPr>
            <p:ph type="dt" sz="half" idx="10"/>
          </p:nvPr>
        </p:nvSpPr>
        <p:spPr/>
        <p:txBody>
          <a:bodyPr/>
          <a:lstStyle/>
          <a:p>
            <a:fld id="{621375F1-C4E5-480B-B95B-B07280689C38}" type="datetimeFigureOut">
              <a:rPr lang="en-GB" smtClean="0"/>
              <a:t>26/03/2020</a:t>
            </a:fld>
            <a:endParaRPr lang="en-GB"/>
          </a:p>
        </p:txBody>
      </p:sp>
      <p:sp>
        <p:nvSpPr>
          <p:cNvPr id="8" name="Footer Placeholder 7">
            <a:extLst>
              <a:ext uri="{FF2B5EF4-FFF2-40B4-BE49-F238E27FC236}">
                <a16:creationId xmlns:a16="http://schemas.microsoft.com/office/drawing/2014/main" id="{891836AF-C055-469B-8699-379EC8440A4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D008A76-C6CA-4F7B-95D8-198E99F76DAF}"/>
              </a:ext>
            </a:extLst>
          </p:cNvPr>
          <p:cNvSpPr>
            <a:spLocks noGrp="1"/>
          </p:cNvSpPr>
          <p:nvPr>
            <p:ph type="sldNum" sz="quarter" idx="12"/>
          </p:nvPr>
        </p:nvSpPr>
        <p:spPr/>
        <p:txBody>
          <a:bodyPr/>
          <a:lstStyle/>
          <a:p>
            <a:fld id="{5C4745C8-8142-4BB2-8F0A-E0200213EA7F}" type="slidenum">
              <a:rPr lang="en-GB" smtClean="0"/>
              <a:t>‹#›</a:t>
            </a:fld>
            <a:endParaRPr lang="en-GB"/>
          </a:p>
        </p:txBody>
      </p:sp>
    </p:spTree>
    <p:extLst>
      <p:ext uri="{BB962C8B-B14F-4D97-AF65-F5344CB8AC3E}">
        <p14:creationId xmlns:p14="http://schemas.microsoft.com/office/powerpoint/2010/main" val="1564436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2004B-FB68-4157-97F6-8B1557561B6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F73013C-310B-4C0E-B638-C0D866A7249A}"/>
              </a:ext>
            </a:extLst>
          </p:cNvPr>
          <p:cNvSpPr>
            <a:spLocks noGrp="1"/>
          </p:cNvSpPr>
          <p:nvPr>
            <p:ph type="dt" sz="half" idx="10"/>
          </p:nvPr>
        </p:nvSpPr>
        <p:spPr/>
        <p:txBody>
          <a:bodyPr/>
          <a:lstStyle/>
          <a:p>
            <a:fld id="{621375F1-C4E5-480B-B95B-B07280689C38}" type="datetimeFigureOut">
              <a:rPr lang="en-GB" smtClean="0"/>
              <a:t>26/03/2020</a:t>
            </a:fld>
            <a:endParaRPr lang="en-GB"/>
          </a:p>
        </p:txBody>
      </p:sp>
      <p:sp>
        <p:nvSpPr>
          <p:cNvPr id="4" name="Footer Placeholder 3">
            <a:extLst>
              <a:ext uri="{FF2B5EF4-FFF2-40B4-BE49-F238E27FC236}">
                <a16:creationId xmlns:a16="http://schemas.microsoft.com/office/drawing/2014/main" id="{9AFF5FE5-5FC0-421F-8CEE-97B6ACA2BA7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318162A-68ED-4EF6-9DF9-EE7A01F3B0D8}"/>
              </a:ext>
            </a:extLst>
          </p:cNvPr>
          <p:cNvSpPr>
            <a:spLocks noGrp="1"/>
          </p:cNvSpPr>
          <p:nvPr>
            <p:ph type="sldNum" sz="quarter" idx="12"/>
          </p:nvPr>
        </p:nvSpPr>
        <p:spPr/>
        <p:txBody>
          <a:bodyPr/>
          <a:lstStyle/>
          <a:p>
            <a:fld id="{5C4745C8-8142-4BB2-8F0A-E0200213EA7F}" type="slidenum">
              <a:rPr lang="en-GB" smtClean="0"/>
              <a:t>‹#›</a:t>
            </a:fld>
            <a:endParaRPr lang="en-GB"/>
          </a:p>
        </p:txBody>
      </p:sp>
    </p:spTree>
    <p:extLst>
      <p:ext uri="{BB962C8B-B14F-4D97-AF65-F5344CB8AC3E}">
        <p14:creationId xmlns:p14="http://schemas.microsoft.com/office/powerpoint/2010/main" val="2776189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45FB45-9FC1-4B1B-B04B-4DA1CB812BF6}"/>
              </a:ext>
            </a:extLst>
          </p:cNvPr>
          <p:cNvSpPr>
            <a:spLocks noGrp="1"/>
          </p:cNvSpPr>
          <p:nvPr>
            <p:ph type="dt" sz="half" idx="10"/>
          </p:nvPr>
        </p:nvSpPr>
        <p:spPr/>
        <p:txBody>
          <a:bodyPr/>
          <a:lstStyle/>
          <a:p>
            <a:fld id="{621375F1-C4E5-480B-B95B-B07280689C38}" type="datetimeFigureOut">
              <a:rPr lang="en-GB" smtClean="0"/>
              <a:t>26/03/2020</a:t>
            </a:fld>
            <a:endParaRPr lang="en-GB"/>
          </a:p>
        </p:txBody>
      </p:sp>
      <p:sp>
        <p:nvSpPr>
          <p:cNvPr id="3" name="Footer Placeholder 2">
            <a:extLst>
              <a:ext uri="{FF2B5EF4-FFF2-40B4-BE49-F238E27FC236}">
                <a16:creationId xmlns:a16="http://schemas.microsoft.com/office/drawing/2014/main" id="{BB49F1F7-3331-45DD-8A59-798E3187184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6D56C0A-3952-4CF7-930D-A7636525E9A6}"/>
              </a:ext>
            </a:extLst>
          </p:cNvPr>
          <p:cNvSpPr>
            <a:spLocks noGrp="1"/>
          </p:cNvSpPr>
          <p:nvPr>
            <p:ph type="sldNum" sz="quarter" idx="12"/>
          </p:nvPr>
        </p:nvSpPr>
        <p:spPr/>
        <p:txBody>
          <a:bodyPr/>
          <a:lstStyle/>
          <a:p>
            <a:fld id="{5C4745C8-8142-4BB2-8F0A-E0200213EA7F}" type="slidenum">
              <a:rPr lang="en-GB" smtClean="0"/>
              <a:t>‹#›</a:t>
            </a:fld>
            <a:endParaRPr lang="en-GB"/>
          </a:p>
        </p:txBody>
      </p:sp>
    </p:spTree>
    <p:extLst>
      <p:ext uri="{BB962C8B-B14F-4D97-AF65-F5344CB8AC3E}">
        <p14:creationId xmlns:p14="http://schemas.microsoft.com/office/powerpoint/2010/main" val="3863799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F424C-1425-4C09-8F08-699C30971E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4728257-FEF9-4E92-B492-5DEA001168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99ABD23-475D-49CC-87DA-985EA99993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34C1B7-1D94-4C2A-B770-A9D51A4DE5B4}"/>
              </a:ext>
            </a:extLst>
          </p:cNvPr>
          <p:cNvSpPr>
            <a:spLocks noGrp="1"/>
          </p:cNvSpPr>
          <p:nvPr>
            <p:ph type="dt" sz="half" idx="10"/>
          </p:nvPr>
        </p:nvSpPr>
        <p:spPr/>
        <p:txBody>
          <a:bodyPr/>
          <a:lstStyle/>
          <a:p>
            <a:fld id="{621375F1-C4E5-480B-B95B-B07280689C38}" type="datetimeFigureOut">
              <a:rPr lang="en-GB" smtClean="0"/>
              <a:t>26/03/2020</a:t>
            </a:fld>
            <a:endParaRPr lang="en-GB"/>
          </a:p>
        </p:txBody>
      </p:sp>
      <p:sp>
        <p:nvSpPr>
          <p:cNvPr id="6" name="Footer Placeholder 5">
            <a:extLst>
              <a:ext uri="{FF2B5EF4-FFF2-40B4-BE49-F238E27FC236}">
                <a16:creationId xmlns:a16="http://schemas.microsoft.com/office/drawing/2014/main" id="{738C9535-BE2B-448C-9090-1A911CA73C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81EF18B-0B6D-442D-88FE-35FB1F9B90CF}"/>
              </a:ext>
            </a:extLst>
          </p:cNvPr>
          <p:cNvSpPr>
            <a:spLocks noGrp="1"/>
          </p:cNvSpPr>
          <p:nvPr>
            <p:ph type="sldNum" sz="quarter" idx="12"/>
          </p:nvPr>
        </p:nvSpPr>
        <p:spPr/>
        <p:txBody>
          <a:bodyPr/>
          <a:lstStyle/>
          <a:p>
            <a:fld id="{5C4745C8-8142-4BB2-8F0A-E0200213EA7F}" type="slidenum">
              <a:rPr lang="en-GB" smtClean="0"/>
              <a:t>‹#›</a:t>
            </a:fld>
            <a:endParaRPr lang="en-GB"/>
          </a:p>
        </p:txBody>
      </p:sp>
    </p:spTree>
    <p:extLst>
      <p:ext uri="{BB962C8B-B14F-4D97-AF65-F5344CB8AC3E}">
        <p14:creationId xmlns:p14="http://schemas.microsoft.com/office/powerpoint/2010/main" val="3654989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F3B89-E0A1-429F-99B6-965FBC7115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9A78FF4-1667-475A-931B-163C14E00D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68CB62A-FDE2-4401-96AD-87668EE13F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34632A-D8A6-493B-8646-74B864B5CF44}"/>
              </a:ext>
            </a:extLst>
          </p:cNvPr>
          <p:cNvSpPr>
            <a:spLocks noGrp="1"/>
          </p:cNvSpPr>
          <p:nvPr>
            <p:ph type="dt" sz="half" idx="10"/>
          </p:nvPr>
        </p:nvSpPr>
        <p:spPr/>
        <p:txBody>
          <a:bodyPr/>
          <a:lstStyle/>
          <a:p>
            <a:fld id="{621375F1-C4E5-480B-B95B-B07280689C38}" type="datetimeFigureOut">
              <a:rPr lang="en-GB" smtClean="0"/>
              <a:t>26/03/2020</a:t>
            </a:fld>
            <a:endParaRPr lang="en-GB"/>
          </a:p>
        </p:txBody>
      </p:sp>
      <p:sp>
        <p:nvSpPr>
          <p:cNvPr id="6" name="Footer Placeholder 5">
            <a:extLst>
              <a:ext uri="{FF2B5EF4-FFF2-40B4-BE49-F238E27FC236}">
                <a16:creationId xmlns:a16="http://schemas.microsoft.com/office/drawing/2014/main" id="{DBC984A1-0AD8-4551-9AD9-902FDC92EE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509E1C-7AE0-4D42-82D3-F0D79211633B}"/>
              </a:ext>
            </a:extLst>
          </p:cNvPr>
          <p:cNvSpPr>
            <a:spLocks noGrp="1"/>
          </p:cNvSpPr>
          <p:nvPr>
            <p:ph type="sldNum" sz="quarter" idx="12"/>
          </p:nvPr>
        </p:nvSpPr>
        <p:spPr/>
        <p:txBody>
          <a:bodyPr/>
          <a:lstStyle/>
          <a:p>
            <a:fld id="{5C4745C8-8142-4BB2-8F0A-E0200213EA7F}" type="slidenum">
              <a:rPr lang="en-GB" smtClean="0"/>
              <a:t>‹#›</a:t>
            </a:fld>
            <a:endParaRPr lang="en-GB"/>
          </a:p>
        </p:txBody>
      </p:sp>
    </p:spTree>
    <p:extLst>
      <p:ext uri="{BB962C8B-B14F-4D97-AF65-F5344CB8AC3E}">
        <p14:creationId xmlns:p14="http://schemas.microsoft.com/office/powerpoint/2010/main" val="396723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9D8DB6-F1E5-4D9E-A0C2-F17BCA1A54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97720EA-0733-4465-868D-073A47DDDC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7CB68A-D1C6-4F79-9469-59DEF27C5F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1375F1-C4E5-480B-B95B-B07280689C38}" type="datetimeFigureOut">
              <a:rPr lang="en-GB" smtClean="0"/>
              <a:t>26/03/2020</a:t>
            </a:fld>
            <a:endParaRPr lang="en-GB"/>
          </a:p>
        </p:txBody>
      </p:sp>
      <p:sp>
        <p:nvSpPr>
          <p:cNvPr id="5" name="Footer Placeholder 4">
            <a:extLst>
              <a:ext uri="{FF2B5EF4-FFF2-40B4-BE49-F238E27FC236}">
                <a16:creationId xmlns:a16="http://schemas.microsoft.com/office/drawing/2014/main" id="{7C95A52C-780C-4122-9C19-2896202215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0B61998-86B1-4B13-898C-06E8F54665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4745C8-8142-4BB2-8F0A-E0200213EA7F}" type="slidenum">
              <a:rPr lang="en-GB" smtClean="0"/>
              <a:t>‹#›</a:t>
            </a:fld>
            <a:endParaRPr lang="en-GB"/>
          </a:p>
        </p:txBody>
      </p:sp>
    </p:spTree>
    <p:extLst>
      <p:ext uri="{BB962C8B-B14F-4D97-AF65-F5344CB8AC3E}">
        <p14:creationId xmlns:p14="http://schemas.microsoft.com/office/powerpoint/2010/main" val="2834132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support.office.com/sr-latn-rs/article/pridru&#382;ite-se-sastanku-u-usluzi-teams-1613bb53-f3fa-431e-85a9-d6a91e3468c9"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EDE62-D763-4C4C-AA52-CB8DCE0863CD}"/>
              </a:ext>
            </a:extLst>
          </p:cNvPr>
          <p:cNvSpPr>
            <a:spLocks noGrp="1"/>
          </p:cNvSpPr>
          <p:nvPr>
            <p:ph type="ctrTitle"/>
          </p:nvPr>
        </p:nvSpPr>
        <p:spPr/>
        <p:txBody>
          <a:bodyPr/>
          <a:lstStyle/>
          <a:p>
            <a:r>
              <a:rPr lang="en-US" dirty="0"/>
              <a:t>Teams </a:t>
            </a:r>
            <a:r>
              <a:rPr lang="sr-Cyrl-RS" dirty="0"/>
              <a:t>сервис за наставу</a:t>
            </a:r>
            <a:endParaRPr lang="en-GB" dirty="0"/>
          </a:p>
        </p:txBody>
      </p:sp>
      <p:sp>
        <p:nvSpPr>
          <p:cNvPr id="3" name="Subtitle 2">
            <a:extLst>
              <a:ext uri="{FF2B5EF4-FFF2-40B4-BE49-F238E27FC236}">
                <a16:creationId xmlns:a16="http://schemas.microsoft.com/office/drawing/2014/main" id="{2A9B78F7-2E78-4378-800E-AE61E95715BA}"/>
              </a:ext>
            </a:extLst>
          </p:cNvPr>
          <p:cNvSpPr>
            <a:spLocks noGrp="1"/>
          </p:cNvSpPr>
          <p:nvPr>
            <p:ph type="subTitle" idx="1"/>
          </p:nvPr>
        </p:nvSpPr>
        <p:spPr/>
        <p:txBody>
          <a:bodyPr/>
          <a:lstStyle/>
          <a:p>
            <a:r>
              <a:rPr lang="sr-Cyrl-RS" dirty="0"/>
              <a:t>- Упутство за студенте -</a:t>
            </a:r>
            <a:endParaRPr lang="en-GB" dirty="0"/>
          </a:p>
        </p:txBody>
      </p:sp>
    </p:spTree>
    <p:extLst>
      <p:ext uri="{BB962C8B-B14F-4D97-AF65-F5344CB8AC3E}">
        <p14:creationId xmlns:p14="http://schemas.microsoft.com/office/powerpoint/2010/main" val="2267662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FD3023D-5707-4F4C-A952-A7CA032E7AFE}"/>
              </a:ext>
            </a:extLst>
          </p:cNvPr>
          <p:cNvPicPr>
            <a:picLocks noChangeAspect="1"/>
          </p:cNvPicPr>
          <p:nvPr/>
        </p:nvPicPr>
        <p:blipFill rotWithShape="1">
          <a:blip r:embed="rId2"/>
          <a:srcRect t="1" b="56389"/>
          <a:stretch/>
        </p:blipFill>
        <p:spPr>
          <a:xfrm>
            <a:off x="739639" y="4077050"/>
            <a:ext cx="10607811" cy="2465471"/>
          </a:xfrm>
          <a:prstGeom prst="rect">
            <a:avLst/>
          </a:prstGeom>
        </p:spPr>
      </p:pic>
      <p:sp>
        <p:nvSpPr>
          <p:cNvPr id="4" name="Title 3">
            <a:extLst>
              <a:ext uri="{FF2B5EF4-FFF2-40B4-BE49-F238E27FC236}">
                <a16:creationId xmlns:a16="http://schemas.microsoft.com/office/drawing/2014/main" id="{DB5EC581-C3E6-4A2E-8D0C-457349D4BD4F}"/>
              </a:ext>
            </a:extLst>
          </p:cNvPr>
          <p:cNvSpPr>
            <a:spLocks noGrp="1"/>
          </p:cNvSpPr>
          <p:nvPr>
            <p:ph type="title"/>
          </p:nvPr>
        </p:nvSpPr>
        <p:spPr>
          <a:xfrm>
            <a:off x="737286" y="768350"/>
            <a:ext cx="10607810" cy="3053260"/>
          </a:xfrm>
        </p:spPr>
        <p:txBody>
          <a:bodyPr/>
          <a:lstStyle/>
          <a:p>
            <a:r>
              <a:rPr lang="sr-Cyrl-RS" dirty="0"/>
              <a:t>Обавештења и комуникација путем порука унутар учионице (опција </a:t>
            </a:r>
            <a:r>
              <a:rPr lang="sr-Latn-RS" dirty="0"/>
              <a:t>Posts</a:t>
            </a:r>
            <a:r>
              <a:rPr lang="sr-Cyrl-RS" dirty="0"/>
              <a:t>)</a:t>
            </a:r>
            <a:endParaRPr lang="en-GB" dirty="0"/>
          </a:p>
        </p:txBody>
      </p:sp>
      <p:sp>
        <p:nvSpPr>
          <p:cNvPr id="7" name="Oval 6">
            <a:extLst>
              <a:ext uri="{FF2B5EF4-FFF2-40B4-BE49-F238E27FC236}">
                <a16:creationId xmlns:a16="http://schemas.microsoft.com/office/drawing/2014/main" id="{ACB83CD3-D060-48AE-BD94-58395448A9FA}"/>
              </a:ext>
            </a:extLst>
          </p:cNvPr>
          <p:cNvSpPr/>
          <p:nvPr/>
        </p:nvSpPr>
        <p:spPr>
          <a:xfrm>
            <a:off x="737286" y="5275419"/>
            <a:ext cx="592508" cy="565748"/>
          </a:xfrm>
          <a:prstGeom prst="ellipse">
            <a:avLst/>
          </a:prstGeom>
          <a:solidFill>
            <a:srgbClr val="FF0000">
              <a:alpha val="50000"/>
            </a:srgbClr>
          </a:solidFill>
          <a:ln w="28575">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636752DD-4912-47BA-8467-40C081C95CB4}"/>
              </a:ext>
            </a:extLst>
          </p:cNvPr>
          <p:cNvSpPr/>
          <p:nvPr/>
        </p:nvSpPr>
        <p:spPr>
          <a:xfrm>
            <a:off x="4748169" y="4481019"/>
            <a:ext cx="526530" cy="399185"/>
          </a:xfrm>
          <a:prstGeom prst="ellipse">
            <a:avLst/>
          </a:prstGeom>
          <a:solidFill>
            <a:srgbClr val="FF0000">
              <a:alpha val="50000"/>
            </a:srgbClr>
          </a:solidFill>
          <a:ln w="28575">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9" name="Text Placeholder 4">
            <a:extLst>
              <a:ext uri="{FF2B5EF4-FFF2-40B4-BE49-F238E27FC236}">
                <a16:creationId xmlns:a16="http://schemas.microsoft.com/office/drawing/2014/main" id="{5A27B0E4-FE3D-4E27-A55F-6AEF24BA9923}"/>
              </a:ext>
            </a:extLst>
          </p:cNvPr>
          <p:cNvSpPr txBox="1">
            <a:spLocks/>
          </p:cNvSpPr>
          <p:nvPr/>
        </p:nvSpPr>
        <p:spPr>
          <a:xfrm>
            <a:off x="10929846" y="5204550"/>
            <a:ext cx="1045029" cy="1770199"/>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sz="12800" dirty="0">
                <a:solidFill>
                  <a:srgbClr val="FF0000"/>
                </a:solidFill>
              </a:rPr>
              <a:t>3</a:t>
            </a:r>
          </a:p>
        </p:txBody>
      </p:sp>
    </p:spTree>
    <p:extLst>
      <p:ext uri="{BB962C8B-B14F-4D97-AF65-F5344CB8AC3E}">
        <p14:creationId xmlns:p14="http://schemas.microsoft.com/office/powerpoint/2010/main" val="441810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D21CD34-5A57-4E9B-B7B7-3B2A8941EEBF}"/>
              </a:ext>
            </a:extLst>
          </p:cNvPr>
          <p:cNvPicPr>
            <a:picLocks noChangeAspect="1"/>
          </p:cNvPicPr>
          <p:nvPr/>
        </p:nvPicPr>
        <p:blipFill>
          <a:blip r:embed="rId2"/>
          <a:stretch>
            <a:fillRect/>
          </a:stretch>
        </p:blipFill>
        <p:spPr>
          <a:xfrm>
            <a:off x="0" y="127000"/>
            <a:ext cx="12192000" cy="6604000"/>
          </a:xfrm>
          <a:prstGeom prst="rect">
            <a:avLst/>
          </a:prstGeom>
        </p:spPr>
      </p:pic>
      <p:sp>
        <p:nvSpPr>
          <p:cNvPr id="7" name="Text Placeholder 2">
            <a:extLst>
              <a:ext uri="{FF2B5EF4-FFF2-40B4-BE49-F238E27FC236}">
                <a16:creationId xmlns:a16="http://schemas.microsoft.com/office/drawing/2014/main" id="{A8986B57-FAEE-4085-A88A-00AFC7AE8E21}"/>
              </a:ext>
            </a:extLst>
          </p:cNvPr>
          <p:cNvSpPr txBox="1">
            <a:spLocks/>
          </p:cNvSpPr>
          <p:nvPr/>
        </p:nvSpPr>
        <p:spPr>
          <a:xfrm>
            <a:off x="1139465" y="2050769"/>
            <a:ext cx="10515600" cy="1296438"/>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r-Cyrl-RS" dirty="0"/>
              <a:t>Ово је страница </a:t>
            </a:r>
            <a:r>
              <a:rPr lang="sr-Latn-RS" dirty="0"/>
              <a:t>Posts, </a:t>
            </a:r>
            <a:r>
              <a:rPr lang="sr-Cyrl-RS" dirty="0"/>
              <a:t>на којој можете размењивати поруке са члановима учионице, а можда ће је наставно особље користити да поставља обавештења</a:t>
            </a:r>
          </a:p>
        </p:txBody>
      </p:sp>
      <p:sp>
        <p:nvSpPr>
          <p:cNvPr id="8" name="Rectangle: Rounded Corners 7">
            <a:extLst>
              <a:ext uri="{FF2B5EF4-FFF2-40B4-BE49-F238E27FC236}">
                <a16:creationId xmlns:a16="http://schemas.microsoft.com/office/drawing/2014/main" id="{0360C9A2-A86F-4A8F-B9B6-F6983C2093FF}"/>
              </a:ext>
            </a:extLst>
          </p:cNvPr>
          <p:cNvSpPr/>
          <p:nvPr/>
        </p:nvSpPr>
        <p:spPr>
          <a:xfrm>
            <a:off x="4450080" y="5787852"/>
            <a:ext cx="6069874" cy="94156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p:txBody>
      </p:sp>
      <p:cxnSp>
        <p:nvCxnSpPr>
          <p:cNvPr id="9" name="Straight Arrow Connector 8">
            <a:extLst>
              <a:ext uri="{FF2B5EF4-FFF2-40B4-BE49-F238E27FC236}">
                <a16:creationId xmlns:a16="http://schemas.microsoft.com/office/drawing/2014/main" id="{2F5B289C-2A1A-4795-A7B1-44BFA24153BB}"/>
              </a:ext>
            </a:extLst>
          </p:cNvPr>
          <p:cNvCxnSpPr>
            <a:cxnSpLocks/>
          </p:cNvCxnSpPr>
          <p:nvPr/>
        </p:nvCxnSpPr>
        <p:spPr>
          <a:xfrm flipH="1">
            <a:off x="7478162" y="4916098"/>
            <a:ext cx="584649" cy="87016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C6256D18-FB8C-468A-AE72-8AB4EE01BED2}"/>
              </a:ext>
            </a:extLst>
          </p:cNvPr>
          <p:cNvSpPr txBox="1">
            <a:spLocks/>
          </p:cNvSpPr>
          <p:nvPr/>
        </p:nvSpPr>
        <p:spPr>
          <a:xfrm>
            <a:off x="4768762" y="3762104"/>
            <a:ext cx="6886303" cy="1497874"/>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r-Cyrl-RS" dirty="0"/>
              <a:t>Поруке куцате овде и шаљете кликом на стрелицу у доњем десном углу поља, а виде их сви студенти. У поруку можете закачити и прилоге. Након слања, поруку је могуће по потреби изменити и обрисати, за шта Вам служи десни клик на поруку коју желите да мењате.</a:t>
            </a:r>
          </a:p>
        </p:txBody>
      </p:sp>
    </p:spTree>
    <p:extLst>
      <p:ext uri="{BB962C8B-B14F-4D97-AF65-F5344CB8AC3E}">
        <p14:creationId xmlns:p14="http://schemas.microsoft.com/office/powerpoint/2010/main" val="409969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A42C17-52CD-4843-A409-6B10011F1490}"/>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C3F7E723-786B-4A63-A5DE-956C00F0B6E5}"/>
              </a:ext>
            </a:extLst>
          </p:cNvPr>
          <p:cNvPicPr>
            <a:picLocks noChangeAspect="1"/>
          </p:cNvPicPr>
          <p:nvPr/>
        </p:nvPicPr>
        <p:blipFill rotWithShape="1">
          <a:blip r:embed="rId2"/>
          <a:srcRect t="1" b="213"/>
          <a:stretch/>
        </p:blipFill>
        <p:spPr>
          <a:xfrm>
            <a:off x="826654" y="1098244"/>
            <a:ext cx="10538691" cy="5604559"/>
          </a:xfrm>
          <a:prstGeom prst="rect">
            <a:avLst/>
          </a:prstGeom>
        </p:spPr>
      </p:pic>
      <p:sp>
        <p:nvSpPr>
          <p:cNvPr id="5" name="Text Placeholder 2">
            <a:extLst>
              <a:ext uri="{FF2B5EF4-FFF2-40B4-BE49-F238E27FC236}">
                <a16:creationId xmlns:a16="http://schemas.microsoft.com/office/drawing/2014/main" id="{B46EEF8E-1EE5-416F-A3D2-5E765A71D3A3}"/>
              </a:ext>
            </a:extLst>
          </p:cNvPr>
          <p:cNvSpPr txBox="1">
            <a:spLocks/>
          </p:cNvSpPr>
          <p:nvPr/>
        </p:nvSpPr>
        <p:spPr>
          <a:xfrm>
            <a:off x="4102217" y="3428998"/>
            <a:ext cx="6694414" cy="3173137"/>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r-Cyrl-RS" sz="1800" dirty="0"/>
              <a:t>Страница </a:t>
            </a:r>
            <a:r>
              <a:rPr lang="sr-Latn-RS" sz="1800" dirty="0"/>
              <a:t>Posts </a:t>
            </a:r>
            <a:r>
              <a:rPr lang="sr-Cyrl-RS" sz="1800" dirty="0"/>
              <a:t>има једну главну тему </a:t>
            </a:r>
            <a:r>
              <a:rPr lang="sr-Cyrl-RS" sz="1800" i="1" dirty="0"/>
              <a:t>(канал)</a:t>
            </a:r>
            <a:r>
              <a:rPr lang="sr-Cyrl-RS" sz="1800" dirty="0"/>
              <a:t> – </a:t>
            </a:r>
            <a:r>
              <a:rPr lang="sr-Latn-RS" sz="1800" b="1" dirty="0"/>
              <a:t>General</a:t>
            </a:r>
            <a:r>
              <a:rPr lang="sr-Latn-RS" sz="1800" dirty="0"/>
              <a:t>, </a:t>
            </a:r>
            <a:r>
              <a:rPr lang="sr-Cyrl-RS" sz="1800" dirty="0"/>
              <a:t>и на њему ћете наћи главне меније </a:t>
            </a:r>
            <a:r>
              <a:rPr lang="sr-Latn-RS" sz="1800" b="1" dirty="0"/>
              <a:t>Files</a:t>
            </a:r>
            <a:r>
              <a:rPr lang="sr-Latn-RS" sz="1800" dirty="0"/>
              <a:t>, </a:t>
            </a:r>
            <a:r>
              <a:rPr lang="sr-Latn-RS" sz="1800" b="1" dirty="0"/>
              <a:t>Class Notebook</a:t>
            </a:r>
            <a:r>
              <a:rPr lang="sr-Latn-RS" sz="1800" dirty="0"/>
              <a:t>, </a:t>
            </a:r>
            <a:r>
              <a:rPr lang="sr-Latn-RS" sz="1800" b="1" dirty="0"/>
              <a:t>Assignments</a:t>
            </a:r>
            <a:r>
              <a:rPr lang="sr-Latn-RS" sz="1800" dirty="0"/>
              <a:t>, </a:t>
            </a:r>
            <a:r>
              <a:rPr lang="sr-Latn-RS" sz="1800" b="1" dirty="0"/>
              <a:t>Grades</a:t>
            </a:r>
            <a:r>
              <a:rPr lang="sr-Cyrl-RS" sz="1800" dirty="0"/>
              <a:t>.</a:t>
            </a:r>
          </a:p>
          <a:p>
            <a:pPr marL="0" indent="0">
              <a:buFont typeface="Arial" panose="020B0604020202020204" pitchFamily="34" charset="0"/>
              <a:buNone/>
            </a:pPr>
            <a:r>
              <a:rPr lang="sr-Cyrl-RS" sz="1800" dirty="0"/>
              <a:t>У неким учионицама, поред </a:t>
            </a:r>
            <a:r>
              <a:rPr lang="en-GB" sz="1800" b="1" dirty="0"/>
              <a:t>General</a:t>
            </a:r>
            <a:r>
              <a:rPr lang="en-GB" sz="1800" dirty="0"/>
              <a:t> </a:t>
            </a:r>
            <a:r>
              <a:rPr lang="sr-Cyrl-RS" sz="1800" dirty="0"/>
              <a:t>имаћете и додатне теме/канале, као на слици. Додатни канали имају сваки свој посебан мени (нпр. могу имати засебан одељак са фајловима везаним за њихову тему), али </a:t>
            </a:r>
            <a:r>
              <a:rPr lang="sr-Cyrl-RS" sz="1800" i="1" dirty="0">
                <a:solidFill>
                  <a:srgbClr val="FF0000"/>
                </a:solidFill>
              </a:rPr>
              <a:t>на њима нису видљиви менији који су везани за главну тему.</a:t>
            </a:r>
          </a:p>
          <a:p>
            <a:pPr marL="0" indent="0">
              <a:buFont typeface="Arial" panose="020B0604020202020204" pitchFamily="34" charset="0"/>
              <a:buNone/>
            </a:pPr>
            <a:r>
              <a:rPr lang="sr-Cyrl-RS" sz="1800" dirty="0"/>
              <a:t>На неким каналима Вам је дозвољено да постављате поруке, а на другима то чине само наставници.</a:t>
            </a:r>
          </a:p>
        </p:txBody>
      </p:sp>
      <p:sp>
        <p:nvSpPr>
          <p:cNvPr id="6" name="Rectangle: Rounded Corners 5">
            <a:extLst>
              <a:ext uri="{FF2B5EF4-FFF2-40B4-BE49-F238E27FC236}">
                <a16:creationId xmlns:a16="http://schemas.microsoft.com/office/drawing/2014/main" id="{BBF667BF-4245-445C-9759-5DF368ABBCFB}"/>
              </a:ext>
            </a:extLst>
          </p:cNvPr>
          <p:cNvSpPr/>
          <p:nvPr/>
        </p:nvSpPr>
        <p:spPr>
          <a:xfrm>
            <a:off x="1395369" y="2958219"/>
            <a:ext cx="1322664" cy="26315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p:txBody>
      </p:sp>
      <p:cxnSp>
        <p:nvCxnSpPr>
          <p:cNvPr id="7" name="Straight Arrow Connector 6">
            <a:extLst>
              <a:ext uri="{FF2B5EF4-FFF2-40B4-BE49-F238E27FC236}">
                <a16:creationId xmlns:a16="http://schemas.microsoft.com/office/drawing/2014/main" id="{C3F5FACD-E9E0-4210-A515-8B890E711688}"/>
              </a:ext>
            </a:extLst>
          </p:cNvPr>
          <p:cNvCxnSpPr>
            <a:cxnSpLocks/>
          </p:cNvCxnSpPr>
          <p:nvPr/>
        </p:nvCxnSpPr>
        <p:spPr>
          <a:xfrm flipH="1" flipV="1">
            <a:off x="2718034" y="3111765"/>
            <a:ext cx="1459683" cy="43883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485E8BD7-D2C3-4B3D-9A5A-47019CE76C0A}"/>
              </a:ext>
            </a:extLst>
          </p:cNvPr>
          <p:cNvSpPr/>
          <p:nvPr/>
        </p:nvSpPr>
        <p:spPr>
          <a:xfrm>
            <a:off x="1406915" y="3258043"/>
            <a:ext cx="1322664" cy="37858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p:txBody>
      </p:sp>
      <p:cxnSp>
        <p:nvCxnSpPr>
          <p:cNvPr id="10" name="Straight Arrow Connector 9">
            <a:extLst>
              <a:ext uri="{FF2B5EF4-FFF2-40B4-BE49-F238E27FC236}">
                <a16:creationId xmlns:a16="http://schemas.microsoft.com/office/drawing/2014/main" id="{53E96363-93D4-49FB-A483-3C77CDC67866}"/>
              </a:ext>
            </a:extLst>
          </p:cNvPr>
          <p:cNvCxnSpPr>
            <a:cxnSpLocks/>
          </p:cNvCxnSpPr>
          <p:nvPr/>
        </p:nvCxnSpPr>
        <p:spPr>
          <a:xfrm flipH="1" flipV="1">
            <a:off x="2718035" y="3550599"/>
            <a:ext cx="1459682" cy="83684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3772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D3608-BF16-40D6-A451-E348C6D781D2}"/>
              </a:ext>
            </a:extLst>
          </p:cNvPr>
          <p:cNvSpPr>
            <a:spLocks noGrp="1"/>
          </p:cNvSpPr>
          <p:nvPr>
            <p:ph type="title"/>
          </p:nvPr>
        </p:nvSpPr>
        <p:spPr>
          <a:xfrm>
            <a:off x="838200" y="86668"/>
            <a:ext cx="10515600" cy="1325563"/>
          </a:xfrm>
        </p:spPr>
        <p:txBody>
          <a:bodyPr/>
          <a:lstStyle/>
          <a:p>
            <a:r>
              <a:rPr lang="sr-Cyrl-RS" dirty="0"/>
              <a:t>Страница </a:t>
            </a:r>
            <a:r>
              <a:rPr lang="sr-Latn-RS" dirty="0"/>
              <a:t>Posts </a:t>
            </a:r>
            <a:r>
              <a:rPr lang="sr-Cyrl-RS" dirty="0"/>
              <a:t>на телефону</a:t>
            </a:r>
            <a:endParaRPr lang="en-GB" dirty="0"/>
          </a:p>
        </p:txBody>
      </p:sp>
      <p:pic>
        <p:nvPicPr>
          <p:cNvPr id="4" name="Content Placeholder 4" descr="A screenshot of a cell phone&#10;&#10;Description automatically generated">
            <a:extLst>
              <a:ext uri="{FF2B5EF4-FFF2-40B4-BE49-F238E27FC236}">
                <a16:creationId xmlns:a16="http://schemas.microsoft.com/office/drawing/2014/main" id="{23D00DBE-D760-41BA-8E04-D91F590373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433" y="1690688"/>
            <a:ext cx="2830941" cy="5032785"/>
          </a:xfrm>
          <a:prstGeom prst="rect">
            <a:avLst/>
          </a:prstGeom>
        </p:spPr>
      </p:pic>
      <p:sp>
        <p:nvSpPr>
          <p:cNvPr id="5" name="Oval 4">
            <a:extLst>
              <a:ext uri="{FF2B5EF4-FFF2-40B4-BE49-F238E27FC236}">
                <a16:creationId xmlns:a16="http://schemas.microsoft.com/office/drawing/2014/main" id="{9DDD591B-A73B-4D7E-929B-AC747683510E}"/>
              </a:ext>
            </a:extLst>
          </p:cNvPr>
          <p:cNvSpPr/>
          <p:nvPr/>
        </p:nvSpPr>
        <p:spPr>
          <a:xfrm>
            <a:off x="2779299" y="1802842"/>
            <a:ext cx="662703" cy="655492"/>
          </a:xfrm>
          <a:prstGeom prst="ellipse">
            <a:avLst/>
          </a:prstGeom>
          <a:solidFill>
            <a:srgbClr val="FF0000">
              <a:alpha val="50000"/>
            </a:srgbClr>
          </a:solidFill>
          <a:ln w="28575">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cxnSp>
        <p:nvCxnSpPr>
          <p:cNvPr id="6" name="Straight Arrow Connector 5">
            <a:extLst>
              <a:ext uri="{FF2B5EF4-FFF2-40B4-BE49-F238E27FC236}">
                <a16:creationId xmlns:a16="http://schemas.microsoft.com/office/drawing/2014/main" id="{45231894-954A-46D5-BA6F-A29D223E30CF}"/>
              </a:ext>
            </a:extLst>
          </p:cNvPr>
          <p:cNvCxnSpPr>
            <a:cxnSpLocks/>
            <a:stCxn id="7" idx="1"/>
            <a:endCxn id="5" idx="6"/>
          </p:cNvCxnSpPr>
          <p:nvPr/>
        </p:nvCxnSpPr>
        <p:spPr>
          <a:xfrm flipH="1">
            <a:off x="3442002" y="2109911"/>
            <a:ext cx="2243739" cy="20677"/>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7" name="TextBox 6">
            <a:extLst>
              <a:ext uri="{FF2B5EF4-FFF2-40B4-BE49-F238E27FC236}">
                <a16:creationId xmlns:a16="http://schemas.microsoft.com/office/drawing/2014/main" id="{99DFEC70-AB10-4ED1-BF2D-4C87D282F088}"/>
              </a:ext>
            </a:extLst>
          </p:cNvPr>
          <p:cNvSpPr txBox="1"/>
          <p:nvPr/>
        </p:nvSpPr>
        <p:spPr>
          <a:xfrm>
            <a:off x="5685741" y="1817523"/>
            <a:ext cx="3231756" cy="584775"/>
          </a:xfrm>
          <a:prstGeom prst="rect">
            <a:avLst/>
          </a:prstGeom>
          <a:noFill/>
          <a:ln>
            <a:solidFill>
              <a:srgbClr val="FF0000"/>
            </a:solidFill>
          </a:ln>
        </p:spPr>
        <p:txBody>
          <a:bodyPr wrap="square" rtlCol="0">
            <a:spAutoFit/>
          </a:bodyPr>
          <a:lstStyle/>
          <a:p>
            <a:r>
              <a:rPr lang="sr-Cyrl-RS" sz="1600" dirty="0"/>
              <a:t>Укључи/искључи обавештења (</a:t>
            </a:r>
            <a:r>
              <a:rPr lang="sr-Latn-RS" sz="1600" dirty="0"/>
              <a:t>„</a:t>
            </a:r>
            <a:r>
              <a:rPr lang="sr-Cyrl-RS" sz="1600" dirty="0"/>
              <a:t>нотификације</a:t>
            </a:r>
            <a:r>
              <a:rPr lang="sr-Latn-RS" sz="1600" dirty="0"/>
              <a:t>“</a:t>
            </a:r>
            <a:r>
              <a:rPr lang="sr-Cyrl-RS" sz="1600" dirty="0"/>
              <a:t>) из ове учионице</a:t>
            </a:r>
            <a:endParaRPr lang="en-GB" sz="1600" dirty="0"/>
          </a:p>
        </p:txBody>
      </p:sp>
      <p:sp>
        <p:nvSpPr>
          <p:cNvPr id="13" name="Oval 12">
            <a:extLst>
              <a:ext uri="{FF2B5EF4-FFF2-40B4-BE49-F238E27FC236}">
                <a16:creationId xmlns:a16="http://schemas.microsoft.com/office/drawing/2014/main" id="{5554890C-8AAD-45F9-A6A5-C14CD1A389FF}"/>
              </a:ext>
            </a:extLst>
          </p:cNvPr>
          <p:cNvSpPr/>
          <p:nvPr/>
        </p:nvSpPr>
        <p:spPr>
          <a:xfrm>
            <a:off x="3076409" y="6004776"/>
            <a:ext cx="662703" cy="655492"/>
          </a:xfrm>
          <a:prstGeom prst="ellipse">
            <a:avLst/>
          </a:prstGeom>
          <a:solidFill>
            <a:srgbClr val="FF0000">
              <a:alpha val="50000"/>
            </a:srgbClr>
          </a:solidFill>
          <a:ln w="28575">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cxnSp>
        <p:nvCxnSpPr>
          <p:cNvPr id="14" name="Straight Arrow Connector 13">
            <a:extLst>
              <a:ext uri="{FF2B5EF4-FFF2-40B4-BE49-F238E27FC236}">
                <a16:creationId xmlns:a16="http://schemas.microsoft.com/office/drawing/2014/main" id="{4EA0000D-D6FF-40F8-87DB-E563138C2169}"/>
              </a:ext>
            </a:extLst>
          </p:cNvPr>
          <p:cNvCxnSpPr>
            <a:cxnSpLocks/>
            <a:stCxn id="15" idx="1"/>
            <a:endCxn id="13" idx="6"/>
          </p:cNvCxnSpPr>
          <p:nvPr/>
        </p:nvCxnSpPr>
        <p:spPr>
          <a:xfrm flipH="1">
            <a:off x="3739112" y="6332522"/>
            <a:ext cx="1946629" cy="0"/>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5" name="TextBox 14">
            <a:extLst>
              <a:ext uri="{FF2B5EF4-FFF2-40B4-BE49-F238E27FC236}">
                <a16:creationId xmlns:a16="http://schemas.microsoft.com/office/drawing/2014/main" id="{1E5E1D9A-C9FB-44ED-9458-A167B4EE243E}"/>
              </a:ext>
            </a:extLst>
          </p:cNvPr>
          <p:cNvSpPr txBox="1"/>
          <p:nvPr/>
        </p:nvSpPr>
        <p:spPr>
          <a:xfrm>
            <a:off x="5685741" y="6163245"/>
            <a:ext cx="3231756" cy="338554"/>
          </a:xfrm>
          <a:prstGeom prst="rect">
            <a:avLst/>
          </a:prstGeom>
          <a:noFill/>
          <a:ln>
            <a:solidFill>
              <a:srgbClr val="FF0000"/>
            </a:solidFill>
          </a:ln>
        </p:spPr>
        <p:txBody>
          <a:bodyPr wrap="square" rtlCol="0">
            <a:spAutoFit/>
          </a:bodyPr>
          <a:lstStyle/>
          <a:p>
            <a:r>
              <a:rPr lang="sr-Cyrl-RS" sz="1600" dirty="0"/>
              <a:t>Напиши нову поруку</a:t>
            </a:r>
            <a:endParaRPr lang="en-GB" sz="1600" dirty="0"/>
          </a:p>
        </p:txBody>
      </p:sp>
      <p:sp>
        <p:nvSpPr>
          <p:cNvPr id="12" name="Oval 11">
            <a:extLst>
              <a:ext uri="{FF2B5EF4-FFF2-40B4-BE49-F238E27FC236}">
                <a16:creationId xmlns:a16="http://schemas.microsoft.com/office/drawing/2014/main" id="{B93411FF-3573-460F-9038-FE0E9BF5B5E6}"/>
              </a:ext>
            </a:extLst>
          </p:cNvPr>
          <p:cNvSpPr/>
          <p:nvPr/>
        </p:nvSpPr>
        <p:spPr>
          <a:xfrm>
            <a:off x="1388125" y="1767483"/>
            <a:ext cx="662703" cy="655492"/>
          </a:xfrm>
          <a:prstGeom prst="ellipse">
            <a:avLst/>
          </a:prstGeom>
          <a:solidFill>
            <a:srgbClr val="FF0000">
              <a:alpha val="50000"/>
            </a:srgbClr>
          </a:solidFill>
          <a:ln w="28575">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C2AE68D9-681C-4819-87BE-5DF21CBFD7D5}"/>
              </a:ext>
            </a:extLst>
          </p:cNvPr>
          <p:cNvSpPr txBox="1"/>
          <p:nvPr/>
        </p:nvSpPr>
        <p:spPr>
          <a:xfrm>
            <a:off x="5685741" y="1329051"/>
            <a:ext cx="3231756" cy="338554"/>
          </a:xfrm>
          <a:prstGeom prst="rect">
            <a:avLst/>
          </a:prstGeom>
          <a:noFill/>
          <a:ln>
            <a:solidFill>
              <a:srgbClr val="FF0000"/>
            </a:solidFill>
          </a:ln>
        </p:spPr>
        <p:txBody>
          <a:bodyPr wrap="square" rtlCol="0">
            <a:spAutoFit/>
          </a:bodyPr>
          <a:lstStyle/>
          <a:p>
            <a:r>
              <a:rPr lang="sr-Cyrl-RS" sz="1600" dirty="0"/>
              <a:t>Тренутно смо на каналу </a:t>
            </a:r>
            <a:r>
              <a:rPr lang="sr-Latn-RS" sz="1600" dirty="0"/>
              <a:t>General!</a:t>
            </a:r>
            <a:endParaRPr lang="en-GB" sz="1600" dirty="0"/>
          </a:p>
        </p:txBody>
      </p:sp>
      <p:cxnSp>
        <p:nvCxnSpPr>
          <p:cNvPr id="17" name="Straight Arrow Connector 16">
            <a:extLst>
              <a:ext uri="{FF2B5EF4-FFF2-40B4-BE49-F238E27FC236}">
                <a16:creationId xmlns:a16="http://schemas.microsoft.com/office/drawing/2014/main" id="{5433CFB8-6A87-42E7-83D4-2FF063F40A1F}"/>
              </a:ext>
            </a:extLst>
          </p:cNvPr>
          <p:cNvCxnSpPr>
            <a:cxnSpLocks/>
            <a:endCxn id="12" idx="7"/>
          </p:cNvCxnSpPr>
          <p:nvPr/>
        </p:nvCxnSpPr>
        <p:spPr>
          <a:xfrm flipH="1">
            <a:off x="1953777" y="1505050"/>
            <a:ext cx="3731966" cy="358428"/>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875018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FAF2E-4477-4D52-BE35-391FDC1AE434}"/>
              </a:ext>
            </a:extLst>
          </p:cNvPr>
          <p:cNvSpPr>
            <a:spLocks noGrp="1"/>
          </p:cNvSpPr>
          <p:nvPr>
            <p:ph type="title"/>
          </p:nvPr>
        </p:nvSpPr>
        <p:spPr>
          <a:xfrm>
            <a:off x="706744" y="1709738"/>
            <a:ext cx="10778513" cy="2852737"/>
          </a:xfrm>
        </p:spPr>
        <p:txBody>
          <a:bodyPr/>
          <a:lstStyle/>
          <a:p>
            <a:r>
              <a:rPr lang="sr-Cyrl-RS" dirty="0"/>
              <a:t>Комуникација са наставницима и колегама изван дигиталне учионице (опција </a:t>
            </a:r>
            <a:r>
              <a:rPr lang="sr-Latn-RS" dirty="0"/>
              <a:t>Chat</a:t>
            </a:r>
            <a:r>
              <a:rPr lang="sr-Cyrl-RS" dirty="0"/>
              <a:t>)</a:t>
            </a:r>
            <a:endParaRPr lang="en-GB" dirty="0"/>
          </a:p>
        </p:txBody>
      </p:sp>
      <p:sp>
        <p:nvSpPr>
          <p:cNvPr id="4" name="Text Placeholder 4">
            <a:extLst>
              <a:ext uri="{FF2B5EF4-FFF2-40B4-BE49-F238E27FC236}">
                <a16:creationId xmlns:a16="http://schemas.microsoft.com/office/drawing/2014/main" id="{7489809C-9F78-43F5-935A-0E97CDD6D006}"/>
              </a:ext>
            </a:extLst>
          </p:cNvPr>
          <p:cNvSpPr txBox="1">
            <a:spLocks/>
          </p:cNvSpPr>
          <p:nvPr/>
        </p:nvSpPr>
        <p:spPr>
          <a:xfrm>
            <a:off x="10476230" y="5087801"/>
            <a:ext cx="1715770" cy="1770199"/>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sz="12800" dirty="0">
                <a:solidFill>
                  <a:srgbClr val="FF0000"/>
                </a:solidFill>
              </a:rPr>
              <a:t>4</a:t>
            </a:r>
          </a:p>
        </p:txBody>
      </p:sp>
    </p:spTree>
    <p:extLst>
      <p:ext uri="{BB962C8B-B14F-4D97-AF65-F5344CB8AC3E}">
        <p14:creationId xmlns:p14="http://schemas.microsoft.com/office/powerpoint/2010/main" val="532178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62A2D9-44CE-49B4-B21A-86154D9466DC}"/>
              </a:ext>
            </a:extLst>
          </p:cNvPr>
          <p:cNvPicPr>
            <a:picLocks noChangeAspect="1"/>
          </p:cNvPicPr>
          <p:nvPr/>
        </p:nvPicPr>
        <p:blipFill>
          <a:blip r:embed="rId2"/>
          <a:stretch>
            <a:fillRect/>
          </a:stretch>
        </p:blipFill>
        <p:spPr>
          <a:xfrm>
            <a:off x="0" y="180180"/>
            <a:ext cx="12192000" cy="6497640"/>
          </a:xfrm>
          <a:prstGeom prst="rect">
            <a:avLst/>
          </a:prstGeom>
        </p:spPr>
      </p:pic>
      <p:sp>
        <p:nvSpPr>
          <p:cNvPr id="2" name="Title 1">
            <a:extLst>
              <a:ext uri="{FF2B5EF4-FFF2-40B4-BE49-F238E27FC236}">
                <a16:creationId xmlns:a16="http://schemas.microsoft.com/office/drawing/2014/main" id="{18637B0F-40CC-49AD-ABEF-C0A5234F7AD0}"/>
              </a:ext>
            </a:extLst>
          </p:cNvPr>
          <p:cNvSpPr>
            <a:spLocks noGrp="1"/>
          </p:cNvSpPr>
          <p:nvPr>
            <p:ph type="title"/>
          </p:nvPr>
        </p:nvSpPr>
        <p:spPr>
          <a:xfrm>
            <a:off x="0" y="5352257"/>
            <a:ext cx="4114533" cy="1325563"/>
          </a:xfrm>
          <a:solidFill>
            <a:schemeClr val="bg2"/>
          </a:solidFill>
        </p:spPr>
        <p:txBody>
          <a:bodyPr/>
          <a:lstStyle/>
          <a:p>
            <a:r>
              <a:rPr lang="sr-Cyrl-RS" dirty="0"/>
              <a:t>Размена порука (опција </a:t>
            </a:r>
            <a:r>
              <a:rPr lang="sr-Latn-RS" dirty="0"/>
              <a:t>Chat</a:t>
            </a:r>
            <a:r>
              <a:rPr lang="sr-Cyrl-RS" dirty="0"/>
              <a:t>)</a:t>
            </a:r>
            <a:endParaRPr lang="en-GB" dirty="0"/>
          </a:p>
        </p:txBody>
      </p:sp>
      <p:sp>
        <p:nvSpPr>
          <p:cNvPr id="5" name="Oval 4">
            <a:extLst>
              <a:ext uri="{FF2B5EF4-FFF2-40B4-BE49-F238E27FC236}">
                <a16:creationId xmlns:a16="http://schemas.microsoft.com/office/drawing/2014/main" id="{C7730A0D-F9D4-4FA3-9943-EAC03313E647}"/>
              </a:ext>
            </a:extLst>
          </p:cNvPr>
          <p:cNvSpPr/>
          <p:nvPr/>
        </p:nvSpPr>
        <p:spPr>
          <a:xfrm>
            <a:off x="2938823" y="125468"/>
            <a:ext cx="588648" cy="562062"/>
          </a:xfrm>
          <a:prstGeom prst="ellipse">
            <a:avLst/>
          </a:prstGeom>
          <a:solidFill>
            <a:srgbClr val="FF0000">
              <a:alpha val="50000"/>
            </a:srgbClr>
          </a:solidFill>
          <a:ln w="28575">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cxnSp>
        <p:nvCxnSpPr>
          <p:cNvPr id="6" name="Straight Arrow Connector 5">
            <a:extLst>
              <a:ext uri="{FF2B5EF4-FFF2-40B4-BE49-F238E27FC236}">
                <a16:creationId xmlns:a16="http://schemas.microsoft.com/office/drawing/2014/main" id="{C87C27D8-A301-42B1-A2FF-6FBFDC1F9E1B}"/>
              </a:ext>
            </a:extLst>
          </p:cNvPr>
          <p:cNvCxnSpPr>
            <a:cxnSpLocks/>
            <a:stCxn id="8" idx="0"/>
            <a:endCxn id="5" idx="3"/>
          </p:cNvCxnSpPr>
          <p:nvPr/>
        </p:nvCxnSpPr>
        <p:spPr>
          <a:xfrm flipV="1">
            <a:off x="2250347" y="605218"/>
            <a:ext cx="774682" cy="1000187"/>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8" name="TextBox 7">
            <a:extLst>
              <a:ext uri="{FF2B5EF4-FFF2-40B4-BE49-F238E27FC236}">
                <a16:creationId xmlns:a16="http://schemas.microsoft.com/office/drawing/2014/main" id="{236B0A00-D6CA-49D4-A00E-C3CE25171872}"/>
              </a:ext>
            </a:extLst>
          </p:cNvPr>
          <p:cNvSpPr txBox="1"/>
          <p:nvPr/>
        </p:nvSpPr>
        <p:spPr>
          <a:xfrm>
            <a:off x="1561870" y="1605405"/>
            <a:ext cx="1376953" cy="338554"/>
          </a:xfrm>
          <a:prstGeom prst="rect">
            <a:avLst/>
          </a:prstGeom>
          <a:noFill/>
          <a:ln>
            <a:solidFill>
              <a:srgbClr val="FF0000"/>
            </a:solidFill>
          </a:ln>
        </p:spPr>
        <p:txBody>
          <a:bodyPr wrap="square" rtlCol="0">
            <a:spAutoFit/>
          </a:bodyPr>
          <a:lstStyle/>
          <a:p>
            <a:r>
              <a:rPr lang="sr-Cyrl-RS" sz="1600" dirty="0">
                <a:solidFill>
                  <a:schemeClr val="bg1"/>
                </a:solidFill>
              </a:rPr>
              <a:t>нова порука</a:t>
            </a:r>
            <a:endParaRPr lang="en-GB" sz="1600" dirty="0">
              <a:solidFill>
                <a:schemeClr val="bg1"/>
              </a:solidFill>
            </a:endParaRPr>
          </a:p>
        </p:txBody>
      </p:sp>
      <p:sp>
        <p:nvSpPr>
          <p:cNvPr id="10" name="Content Placeholder 2">
            <a:extLst>
              <a:ext uri="{FF2B5EF4-FFF2-40B4-BE49-F238E27FC236}">
                <a16:creationId xmlns:a16="http://schemas.microsoft.com/office/drawing/2014/main" id="{1E7956A7-DDB3-451C-B16E-7A86FC83AE4F}"/>
              </a:ext>
            </a:extLst>
          </p:cNvPr>
          <p:cNvSpPr>
            <a:spLocks noGrp="1"/>
          </p:cNvSpPr>
          <p:nvPr>
            <p:ph idx="1"/>
          </p:nvPr>
        </p:nvSpPr>
        <p:spPr>
          <a:xfrm>
            <a:off x="738058" y="2019175"/>
            <a:ext cx="2696264" cy="3211665"/>
          </a:xfrm>
          <a:noFill/>
          <a:ln w="38100">
            <a:solidFill>
              <a:srgbClr val="FF0000"/>
            </a:solidFill>
          </a:ln>
        </p:spPr>
        <p:txBody>
          <a:bodyPr>
            <a:normAutofit lnSpcReduction="10000"/>
          </a:bodyPr>
          <a:lstStyle/>
          <a:p>
            <a:r>
              <a:rPr lang="sr-Cyrl-RS" sz="1600" dirty="0"/>
              <a:t>Поруке можете послати свима који имају факултетски </a:t>
            </a:r>
            <a:r>
              <a:rPr lang="en-GB" sz="1600" dirty="0"/>
              <a:t>Teams </a:t>
            </a:r>
            <a:r>
              <a:rPr lang="sr-Cyrl-RS" sz="1600" dirty="0"/>
              <a:t>налог претрагом њиховог имена </a:t>
            </a:r>
            <a:endParaRPr lang="en-GB" sz="1600" dirty="0"/>
          </a:p>
          <a:p>
            <a:r>
              <a:rPr lang="en-GB" sz="1600" dirty="0"/>
              <a:t>M</a:t>
            </a:r>
            <a:r>
              <a:rPr lang="sr-Cyrl-RS" sz="1600" dirty="0"/>
              <a:t>ожете писати и осталима који имају </a:t>
            </a:r>
            <a:r>
              <a:rPr lang="sr-Latn-RS" sz="1600" dirty="0"/>
              <a:t>Teams</a:t>
            </a:r>
            <a:r>
              <a:rPr lang="sr-Cyrl-RS" sz="1600" dirty="0"/>
              <a:t> апликацију, и то  тако што ћете укуцати </a:t>
            </a:r>
            <a:r>
              <a:rPr lang="en-GB" sz="1600" dirty="0"/>
              <a:t>email </a:t>
            </a:r>
            <a:r>
              <a:rPr lang="sr-Cyrl-RS" sz="1600" dirty="0"/>
              <a:t>адресу преко које су регистровани</a:t>
            </a:r>
          </a:p>
          <a:p>
            <a:r>
              <a:rPr lang="sr-Cyrl-RS" sz="1600" dirty="0"/>
              <a:t>Када се једном са неким повежете, можете га наћи у одељку </a:t>
            </a:r>
            <a:r>
              <a:rPr lang="en-GB" sz="1600" dirty="0"/>
              <a:t>Recent</a:t>
            </a:r>
            <a:endParaRPr lang="sr-Cyrl-RS" sz="1600" dirty="0"/>
          </a:p>
        </p:txBody>
      </p:sp>
      <p:sp>
        <p:nvSpPr>
          <p:cNvPr id="14" name="Oval 13">
            <a:extLst>
              <a:ext uri="{FF2B5EF4-FFF2-40B4-BE49-F238E27FC236}">
                <a16:creationId xmlns:a16="http://schemas.microsoft.com/office/drawing/2014/main" id="{C84E2C1A-F26C-45F6-9662-27F86BECC6F2}"/>
              </a:ext>
            </a:extLst>
          </p:cNvPr>
          <p:cNvSpPr/>
          <p:nvPr/>
        </p:nvSpPr>
        <p:spPr>
          <a:xfrm>
            <a:off x="9410" y="1092505"/>
            <a:ext cx="588648" cy="562062"/>
          </a:xfrm>
          <a:prstGeom prst="ellipse">
            <a:avLst/>
          </a:prstGeom>
          <a:solidFill>
            <a:srgbClr val="FF0000">
              <a:alpha val="50000"/>
            </a:srgbClr>
          </a:solidFill>
          <a:ln w="28575">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85DB3031-A338-4C8B-AD1B-B92438A93108}"/>
              </a:ext>
            </a:extLst>
          </p:cNvPr>
          <p:cNvSpPr/>
          <p:nvPr/>
        </p:nvSpPr>
        <p:spPr>
          <a:xfrm>
            <a:off x="10538210" y="649098"/>
            <a:ext cx="426640" cy="407371"/>
          </a:xfrm>
          <a:prstGeom prst="ellipse">
            <a:avLst/>
          </a:prstGeom>
          <a:solidFill>
            <a:srgbClr val="FF0000">
              <a:alpha val="50000"/>
            </a:srgbClr>
          </a:solidFill>
          <a:ln w="28575">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5" name="Title 1">
            <a:extLst>
              <a:ext uri="{FF2B5EF4-FFF2-40B4-BE49-F238E27FC236}">
                <a16:creationId xmlns:a16="http://schemas.microsoft.com/office/drawing/2014/main" id="{65F1E6B9-BC31-4109-BD43-A5D39589A262}"/>
              </a:ext>
            </a:extLst>
          </p:cNvPr>
          <p:cNvSpPr txBox="1">
            <a:spLocks/>
          </p:cNvSpPr>
          <p:nvPr/>
        </p:nvSpPr>
        <p:spPr>
          <a:xfrm>
            <a:off x="4018328" y="1222049"/>
            <a:ext cx="7429582" cy="3475786"/>
          </a:xfrm>
          <a:prstGeom prst="rect">
            <a:avLst/>
          </a:prstGeom>
          <a:solidFill>
            <a:schemeClr val="bg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7" name="Oval 16">
            <a:extLst>
              <a:ext uri="{FF2B5EF4-FFF2-40B4-BE49-F238E27FC236}">
                <a16:creationId xmlns:a16="http://schemas.microsoft.com/office/drawing/2014/main" id="{B0FF3E78-24A1-4E65-BAC6-F7117326BD25}"/>
              </a:ext>
            </a:extLst>
          </p:cNvPr>
          <p:cNvSpPr/>
          <p:nvPr/>
        </p:nvSpPr>
        <p:spPr>
          <a:xfrm>
            <a:off x="10964850" y="649099"/>
            <a:ext cx="426640" cy="407371"/>
          </a:xfrm>
          <a:prstGeom prst="ellipse">
            <a:avLst/>
          </a:prstGeom>
          <a:solidFill>
            <a:srgbClr val="FF0000">
              <a:alpha val="50000"/>
            </a:srgbClr>
          </a:solidFill>
          <a:ln w="28575">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AF757AA0-5AD1-443A-B03F-0FDE682ECACB}"/>
              </a:ext>
            </a:extLst>
          </p:cNvPr>
          <p:cNvSpPr/>
          <p:nvPr/>
        </p:nvSpPr>
        <p:spPr>
          <a:xfrm>
            <a:off x="11391490" y="651034"/>
            <a:ext cx="426640" cy="407371"/>
          </a:xfrm>
          <a:prstGeom prst="ellipse">
            <a:avLst/>
          </a:prstGeom>
          <a:solidFill>
            <a:srgbClr val="FF0000">
              <a:alpha val="50000"/>
            </a:srgbClr>
          </a:solidFill>
          <a:ln w="28575">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6AF82067-D37F-4C6E-8F54-F4C789EA8794}"/>
              </a:ext>
            </a:extLst>
          </p:cNvPr>
          <p:cNvSpPr/>
          <p:nvPr/>
        </p:nvSpPr>
        <p:spPr>
          <a:xfrm>
            <a:off x="11751457" y="651034"/>
            <a:ext cx="426640" cy="407371"/>
          </a:xfrm>
          <a:prstGeom prst="ellipse">
            <a:avLst/>
          </a:prstGeom>
          <a:solidFill>
            <a:srgbClr val="FF0000">
              <a:alpha val="50000"/>
            </a:srgbClr>
          </a:solidFill>
          <a:ln w="28575">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cxnSp>
        <p:nvCxnSpPr>
          <p:cNvPr id="20" name="Straight Arrow Connector 19">
            <a:extLst>
              <a:ext uri="{FF2B5EF4-FFF2-40B4-BE49-F238E27FC236}">
                <a16:creationId xmlns:a16="http://schemas.microsoft.com/office/drawing/2014/main" id="{1ABF7C99-F97A-4ACD-8AD5-180D3A99C79F}"/>
              </a:ext>
            </a:extLst>
          </p:cNvPr>
          <p:cNvCxnSpPr>
            <a:cxnSpLocks/>
            <a:stCxn id="21" idx="0"/>
            <a:endCxn id="13" idx="2"/>
          </p:cNvCxnSpPr>
          <p:nvPr/>
        </p:nvCxnSpPr>
        <p:spPr>
          <a:xfrm flipV="1">
            <a:off x="7336491" y="852784"/>
            <a:ext cx="3201719" cy="705250"/>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21" name="TextBox 20">
            <a:extLst>
              <a:ext uri="{FF2B5EF4-FFF2-40B4-BE49-F238E27FC236}">
                <a16:creationId xmlns:a16="http://schemas.microsoft.com/office/drawing/2014/main" id="{5271BC6E-0CA4-45D5-993C-7FD039C70527}"/>
              </a:ext>
            </a:extLst>
          </p:cNvPr>
          <p:cNvSpPr txBox="1"/>
          <p:nvPr/>
        </p:nvSpPr>
        <p:spPr>
          <a:xfrm>
            <a:off x="6648014" y="1558034"/>
            <a:ext cx="1376953" cy="338554"/>
          </a:xfrm>
          <a:prstGeom prst="rect">
            <a:avLst/>
          </a:prstGeom>
          <a:noFill/>
          <a:ln>
            <a:solidFill>
              <a:srgbClr val="FF0000"/>
            </a:solidFill>
          </a:ln>
        </p:spPr>
        <p:txBody>
          <a:bodyPr wrap="square" rtlCol="0">
            <a:spAutoFit/>
          </a:bodyPr>
          <a:lstStyle/>
          <a:p>
            <a:r>
              <a:rPr lang="sr-Cyrl-RS" sz="1600" dirty="0"/>
              <a:t>Видео позив</a:t>
            </a:r>
            <a:endParaRPr lang="en-GB" sz="1600" dirty="0"/>
          </a:p>
        </p:txBody>
      </p:sp>
      <p:cxnSp>
        <p:nvCxnSpPr>
          <p:cNvPr id="22" name="Straight Arrow Connector 21">
            <a:extLst>
              <a:ext uri="{FF2B5EF4-FFF2-40B4-BE49-F238E27FC236}">
                <a16:creationId xmlns:a16="http://schemas.microsoft.com/office/drawing/2014/main" id="{F4E26CDA-B5A4-432C-85AA-BB324C5C62E8}"/>
              </a:ext>
            </a:extLst>
          </p:cNvPr>
          <p:cNvCxnSpPr>
            <a:cxnSpLocks/>
            <a:stCxn id="23" idx="0"/>
          </p:cNvCxnSpPr>
          <p:nvPr/>
        </p:nvCxnSpPr>
        <p:spPr>
          <a:xfrm flipV="1">
            <a:off x="7877033" y="1056469"/>
            <a:ext cx="3187235" cy="1056733"/>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23" name="TextBox 22">
            <a:extLst>
              <a:ext uri="{FF2B5EF4-FFF2-40B4-BE49-F238E27FC236}">
                <a16:creationId xmlns:a16="http://schemas.microsoft.com/office/drawing/2014/main" id="{E60D31B0-AF35-4C0E-967E-83FF16D0F557}"/>
              </a:ext>
            </a:extLst>
          </p:cNvPr>
          <p:cNvSpPr txBox="1"/>
          <p:nvPr/>
        </p:nvSpPr>
        <p:spPr>
          <a:xfrm>
            <a:off x="7188556" y="2113202"/>
            <a:ext cx="1376953" cy="338554"/>
          </a:xfrm>
          <a:prstGeom prst="rect">
            <a:avLst/>
          </a:prstGeom>
          <a:noFill/>
          <a:ln>
            <a:solidFill>
              <a:srgbClr val="FF0000"/>
            </a:solidFill>
          </a:ln>
        </p:spPr>
        <p:txBody>
          <a:bodyPr wrap="square" rtlCol="0">
            <a:spAutoFit/>
          </a:bodyPr>
          <a:lstStyle/>
          <a:p>
            <a:r>
              <a:rPr lang="sr-Cyrl-RS" sz="1600" dirty="0"/>
              <a:t>Аудио позив</a:t>
            </a:r>
            <a:endParaRPr lang="en-GB" sz="1600" dirty="0"/>
          </a:p>
        </p:txBody>
      </p:sp>
      <p:cxnSp>
        <p:nvCxnSpPr>
          <p:cNvPr id="24" name="Straight Arrow Connector 23">
            <a:extLst>
              <a:ext uri="{FF2B5EF4-FFF2-40B4-BE49-F238E27FC236}">
                <a16:creationId xmlns:a16="http://schemas.microsoft.com/office/drawing/2014/main" id="{9BA0500A-074B-4C09-9E7C-AEC8A5494A6C}"/>
              </a:ext>
            </a:extLst>
          </p:cNvPr>
          <p:cNvCxnSpPr>
            <a:cxnSpLocks/>
            <a:stCxn id="25" idx="0"/>
            <a:endCxn id="18" idx="4"/>
          </p:cNvCxnSpPr>
          <p:nvPr/>
        </p:nvCxnSpPr>
        <p:spPr>
          <a:xfrm flipV="1">
            <a:off x="8955551" y="1058405"/>
            <a:ext cx="2649259" cy="1612194"/>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25" name="TextBox 24">
            <a:extLst>
              <a:ext uri="{FF2B5EF4-FFF2-40B4-BE49-F238E27FC236}">
                <a16:creationId xmlns:a16="http://schemas.microsoft.com/office/drawing/2014/main" id="{E5E1E531-6A82-4BC5-9C5F-77E9856988BB}"/>
              </a:ext>
            </a:extLst>
          </p:cNvPr>
          <p:cNvSpPr txBox="1"/>
          <p:nvPr/>
        </p:nvSpPr>
        <p:spPr>
          <a:xfrm>
            <a:off x="8267074" y="2670599"/>
            <a:ext cx="1376953" cy="830997"/>
          </a:xfrm>
          <a:prstGeom prst="rect">
            <a:avLst/>
          </a:prstGeom>
          <a:noFill/>
          <a:ln>
            <a:solidFill>
              <a:srgbClr val="FF0000"/>
            </a:solidFill>
          </a:ln>
        </p:spPr>
        <p:txBody>
          <a:bodyPr wrap="square" rtlCol="0">
            <a:spAutoFit/>
          </a:bodyPr>
          <a:lstStyle/>
          <a:p>
            <a:r>
              <a:rPr lang="sr-Cyrl-RS" sz="1600" dirty="0"/>
              <a:t>Позив са дељењем екрана</a:t>
            </a:r>
            <a:endParaRPr lang="en-GB" sz="1600" dirty="0"/>
          </a:p>
        </p:txBody>
      </p:sp>
      <p:cxnSp>
        <p:nvCxnSpPr>
          <p:cNvPr id="26" name="Straight Arrow Connector 25">
            <a:extLst>
              <a:ext uri="{FF2B5EF4-FFF2-40B4-BE49-F238E27FC236}">
                <a16:creationId xmlns:a16="http://schemas.microsoft.com/office/drawing/2014/main" id="{333E891C-F06A-4F90-9338-D8060FDAF78D}"/>
              </a:ext>
            </a:extLst>
          </p:cNvPr>
          <p:cNvCxnSpPr>
            <a:cxnSpLocks/>
            <a:stCxn id="27" idx="0"/>
            <a:endCxn id="19" idx="4"/>
          </p:cNvCxnSpPr>
          <p:nvPr/>
        </p:nvCxnSpPr>
        <p:spPr>
          <a:xfrm flipV="1">
            <a:off x="10489694" y="1058405"/>
            <a:ext cx="1475083" cy="2096042"/>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27" name="TextBox 26">
            <a:extLst>
              <a:ext uri="{FF2B5EF4-FFF2-40B4-BE49-F238E27FC236}">
                <a16:creationId xmlns:a16="http://schemas.microsoft.com/office/drawing/2014/main" id="{4BC49F0B-8891-4141-9866-C623608FC9FD}"/>
              </a:ext>
            </a:extLst>
          </p:cNvPr>
          <p:cNvSpPr txBox="1"/>
          <p:nvPr/>
        </p:nvSpPr>
        <p:spPr>
          <a:xfrm>
            <a:off x="9801217" y="3154447"/>
            <a:ext cx="1376953" cy="1323439"/>
          </a:xfrm>
          <a:prstGeom prst="rect">
            <a:avLst/>
          </a:prstGeom>
          <a:noFill/>
          <a:ln>
            <a:solidFill>
              <a:srgbClr val="FF0000"/>
            </a:solidFill>
          </a:ln>
        </p:spPr>
        <p:txBody>
          <a:bodyPr wrap="square" rtlCol="0">
            <a:spAutoFit/>
          </a:bodyPr>
          <a:lstStyle/>
          <a:p>
            <a:r>
              <a:rPr lang="sr-Cyrl-RS" sz="1600" dirty="0"/>
              <a:t>Додајте још неког корисника у размену порука</a:t>
            </a:r>
            <a:endParaRPr lang="en-GB" sz="1600" dirty="0"/>
          </a:p>
        </p:txBody>
      </p:sp>
      <p:cxnSp>
        <p:nvCxnSpPr>
          <p:cNvPr id="30" name="Straight Arrow Connector 29">
            <a:extLst>
              <a:ext uri="{FF2B5EF4-FFF2-40B4-BE49-F238E27FC236}">
                <a16:creationId xmlns:a16="http://schemas.microsoft.com/office/drawing/2014/main" id="{71BA200C-C372-40E4-BB37-07AE1AEBF148}"/>
              </a:ext>
            </a:extLst>
          </p:cNvPr>
          <p:cNvCxnSpPr>
            <a:cxnSpLocks/>
            <a:stCxn id="31" idx="0"/>
            <a:endCxn id="33" idx="3"/>
          </p:cNvCxnSpPr>
          <p:nvPr/>
        </p:nvCxnSpPr>
        <p:spPr>
          <a:xfrm flipV="1">
            <a:off x="4846805" y="1032847"/>
            <a:ext cx="677636" cy="1217085"/>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31" name="TextBox 30">
            <a:extLst>
              <a:ext uri="{FF2B5EF4-FFF2-40B4-BE49-F238E27FC236}">
                <a16:creationId xmlns:a16="http://schemas.microsoft.com/office/drawing/2014/main" id="{254A7AE9-D97B-4CE2-9F54-052C0E3469F4}"/>
              </a:ext>
            </a:extLst>
          </p:cNvPr>
          <p:cNvSpPr txBox="1"/>
          <p:nvPr/>
        </p:nvSpPr>
        <p:spPr>
          <a:xfrm>
            <a:off x="4158328" y="2249932"/>
            <a:ext cx="1376953" cy="830997"/>
          </a:xfrm>
          <a:prstGeom prst="rect">
            <a:avLst/>
          </a:prstGeom>
          <a:noFill/>
          <a:ln>
            <a:solidFill>
              <a:srgbClr val="FF0000"/>
            </a:solidFill>
          </a:ln>
        </p:spPr>
        <p:txBody>
          <a:bodyPr wrap="square" rtlCol="0">
            <a:spAutoFit/>
          </a:bodyPr>
          <a:lstStyle/>
          <a:p>
            <a:r>
              <a:rPr lang="sr-Cyrl-RS" sz="1600" dirty="0"/>
              <a:t>Преглед размењених фајлова</a:t>
            </a:r>
            <a:endParaRPr lang="en-GB" sz="1600" dirty="0"/>
          </a:p>
        </p:txBody>
      </p:sp>
      <p:sp>
        <p:nvSpPr>
          <p:cNvPr id="33" name="Oval 32">
            <a:extLst>
              <a:ext uri="{FF2B5EF4-FFF2-40B4-BE49-F238E27FC236}">
                <a16:creationId xmlns:a16="http://schemas.microsoft.com/office/drawing/2014/main" id="{D535CBFE-2956-4754-8830-2344BDE04AEE}"/>
              </a:ext>
            </a:extLst>
          </p:cNvPr>
          <p:cNvSpPr/>
          <p:nvPr/>
        </p:nvSpPr>
        <p:spPr>
          <a:xfrm>
            <a:off x="5461961" y="685134"/>
            <a:ext cx="426640" cy="407371"/>
          </a:xfrm>
          <a:prstGeom prst="ellipse">
            <a:avLst/>
          </a:prstGeom>
          <a:solidFill>
            <a:srgbClr val="FF0000">
              <a:alpha val="50000"/>
            </a:srgbClr>
          </a:solidFill>
          <a:ln w="28575">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9778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37B0F-40CC-49AD-ABEF-C0A5234F7AD0}"/>
              </a:ext>
            </a:extLst>
          </p:cNvPr>
          <p:cNvSpPr>
            <a:spLocks noGrp="1"/>
          </p:cNvSpPr>
          <p:nvPr>
            <p:ph type="title"/>
          </p:nvPr>
        </p:nvSpPr>
        <p:spPr>
          <a:xfrm>
            <a:off x="838200" y="321671"/>
            <a:ext cx="10515600" cy="1325563"/>
          </a:xfrm>
          <a:noFill/>
        </p:spPr>
        <p:txBody>
          <a:bodyPr/>
          <a:lstStyle/>
          <a:p>
            <a:r>
              <a:rPr lang="sr-Cyrl-RS" dirty="0"/>
              <a:t>Размена порука (опција </a:t>
            </a:r>
            <a:r>
              <a:rPr lang="sr-Latn-RS" dirty="0"/>
              <a:t>Chat</a:t>
            </a:r>
            <a:r>
              <a:rPr lang="sr-Cyrl-RS" dirty="0"/>
              <a:t>) на телефону</a:t>
            </a:r>
            <a:endParaRPr lang="en-GB" dirty="0"/>
          </a:p>
        </p:txBody>
      </p:sp>
      <p:pic>
        <p:nvPicPr>
          <p:cNvPr id="9" name="Picture 8" descr="A screenshot of a cell phone&#10;&#10;Description automatically generated">
            <a:extLst>
              <a:ext uri="{FF2B5EF4-FFF2-40B4-BE49-F238E27FC236}">
                <a16:creationId xmlns:a16="http://schemas.microsoft.com/office/drawing/2014/main" id="{ED64D036-A6FB-4791-80F3-B34DC43B81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3571" y="1825625"/>
            <a:ext cx="2584858" cy="4595304"/>
          </a:xfrm>
          <a:prstGeom prst="rect">
            <a:avLst/>
          </a:prstGeom>
          <a:ln w="57150">
            <a:solidFill>
              <a:srgbClr val="FF0000"/>
            </a:solidFill>
          </a:ln>
        </p:spPr>
      </p:pic>
      <p:sp>
        <p:nvSpPr>
          <p:cNvPr id="12" name="Oval 11">
            <a:extLst>
              <a:ext uri="{FF2B5EF4-FFF2-40B4-BE49-F238E27FC236}">
                <a16:creationId xmlns:a16="http://schemas.microsoft.com/office/drawing/2014/main" id="{680D2344-B134-4760-93DF-70AAA4C3CA57}"/>
              </a:ext>
            </a:extLst>
          </p:cNvPr>
          <p:cNvSpPr/>
          <p:nvPr/>
        </p:nvSpPr>
        <p:spPr>
          <a:xfrm>
            <a:off x="5204363" y="5795299"/>
            <a:ext cx="816120" cy="779260"/>
          </a:xfrm>
          <a:prstGeom prst="ellipse">
            <a:avLst/>
          </a:prstGeom>
          <a:solidFill>
            <a:srgbClr val="FF0000">
              <a:alpha val="50000"/>
            </a:srgbClr>
          </a:solidFill>
          <a:ln w="28575">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66056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5F81D2-DB4E-4D86-B385-660C86FDC124}"/>
              </a:ext>
            </a:extLst>
          </p:cNvPr>
          <p:cNvSpPr>
            <a:spLocks noGrp="1"/>
          </p:cNvSpPr>
          <p:nvPr>
            <p:ph type="title"/>
          </p:nvPr>
        </p:nvSpPr>
        <p:spPr/>
        <p:txBody>
          <a:bodyPr/>
          <a:lstStyle/>
          <a:p>
            <a:r>
              <a:rPr lang="sr-Cyrl-RS" dirty="0"/>
              <a:t>Часови и консултације путем видео-конференције</a:t>
            </a:r>
            <a:endParaRPr lang="en-GB" dirty="0"/>
          </a:p>
        </p:txBody>
      </p:sp>
      <p:sp>
        <p:nvSpPr>
          <p:cNvPr id="5" name="Text Placeholder 4">
            <a:extLst>
              <a:ext uri="{FF2B5EF4-FFF2-40B4-BE49-F238E27FC236}">
                <a16:creationId xmlns:a16="http://schemas.microsoft.com/office/drawing/2014/main" id="{9D58B116-3031-4AEB-882B-26D5E3E31DB5}"/>
              </a:ext>
            </a:extLst>
          </p:cNvPr>
          <p:cNvSpPr>
            <a:spLocks noGrp="1"/>
          </p:cNvSpPr>
          <p:nvPr>
            <p:ph type="body" idx="1"/>
          </p:nvPr>
        </p:nvSpPr>
        <p:spPr/>
        <p:txBody>
          <a:bodyPr/>
          <a:lstStyle/>
          <a:p>
            <a:endParaRPr lang="en-GB" dirty="0"/>
          </a:p>
        </p:txBody>
      </p:sp>
      <p:sp>
        <p:nvSpPr>
          <p:cNvPr id="6" name="Text Placeholder 4">
            <a:extLst>
              <a:ext uri="{FF2B5EF4-FFF2-40B4-BE49-F238E27FC236}">
                <a16:creationId xmlns:a16="http://schemas.microsoft.com/office/drawing/2014/main" id="{81573AC9-FE74-410E-850F-55ECF41B9BF8}"/>
              </a:ext>
            </a:extLst>
          </p:cNvPr>
          <p:cNvSpPr txBox="1">
            <a:spLocks/>
          </p:cNvSpPr>
          <p:nvPr/>
        </p:nvSpPr>
        <p:spPr>
          <a:xfrm>
            <a:off x="10476230" y="5087801"/>
            <a:ext cx="1715770" cy="1770199"/>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sz="12800" dirty="0">
                <a:solidFill>
                  <a:srgbClr val="FF0000"/>
                </a:solidFill>
              </a:rPr>
              <a:t>5</a:t>
            </a:r>
          </a:p>
        </p:txBody>
      </p:sp>
    </p:spTree>
    <p:extLst>
      <p:ext uri="{BB962C8B-B14F-4D97-AF65-F5344CB8AC3E}">
        <p14:creationId xmlns:p14="http://schemas.microsoft.com/office/powerpoint/2010/main" val="3720219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6907D-43BD-46D1-A463-1575537413AC}"/>
              </a:ext>
            </a:extLst>
          </p:cNvPr>
          <p:cNvSpPr>
            <a:spLocks noGrp="1"/>
          </p:cNvSpPr>
          <p:nvPr>
            <p:ph type="title"/>
          </p:nvPr>
        </p:nvSpPr>
        <p:spPr>
          <a:xfrm>
            <a:off x="838200" y="40526"/>
            <a:ext cx="10515600" cy="1325563"/>
          </a:xfrm>
        </p:spPr>
        <p:txBody>
          <a:bodyPr/>
          <a:lstStyle/>
          <a:p>
            <a:r>
              <a:rPr lang="sr-Cyrl-RS" dirty="0"/>
              <a:t>Придруживање онлајн састанку</a:t>
            </a:r>
            <a:r>
              <a:rPr lang="en-US" dirty="0"/>
              <a:t>/</a:t>
            </a:r>
            <a:r>
              <a:rPr lang="sr-Cyrl-RS" dirty="0"/>
              <a:t>часу</a:t>
            </a:r>
            <a:endParaRPr lang="en-GB" dirty="0"/>
          </a:p>
        </p:txBody>
      </p:sp>
      <p:sp>
        <p:nvSpPr>
          <p:cNvPr id="3" name="Content Placeholder 2">
            <a:extLst>
              <a:ext uri="{FF2B5EF4-FFF2-40B4-BE49-F238E27FC236}">
                <a16:creationId xmlns:a16="http://schemas.microsoft.com/office/drawing/2014/main" id="{EA6F124E-7833-41AD-84A7-B40F6A323EE9}"/>
              </a:ext>
            </a:extLst>
          </p:cNvPr>
          <p:cNvSpPr>
            <a:spLocks noGrp="1"/>
          </p:cNvSpPr>
          <p:nvPr>
            <p:ph idx="1"/>
          </p:nvPr>
        </p:nvSpPr>
        <p:spPr>
          <a:xfrm>
            <a:off x="838200" y="1041009"/>
            <a:ext cx="10515600" cy="5627078"/>
          </a:xfrm>
        </p:spPr>
        <p:txBody>
          <a:bodyPr>
            <a:normAutofit/>
          </a:bodyPr>
          <a:lstStyle/>
          <a:p>
            <a:r>
              <a:rPr lang="sr-Cyrl-RS" dirty="0"/>
              <a:t>Опције:</a:t>
            </a:r>
          </a:p>
          <a:p>
            <a:pPr marL="971550" lvl="1" indent="-514350">
              <a:buFont typeface="+mj-lt"/>
              <a:buAutoNum type="arabicPeriod"/>
            </a:pPr>
            <a:r>
              <a:rPr lang="sr-Cyrl-RS" dirty="0"/>
              <a:t>Придружите се кликом на линк који Вам је наставник послао на мејл</a:t>
            </a:r>
          </a:p>
          <a:p>
            <a:pPr marL="971550" lvl="1" indent="-514350">
              <a:buFont typeface="+mj-lt"/>
              <a:buAutoNum type="arabicPeriod"/>
            </a:pPr>
            <a:endParaRPr lang="sr-Cyrl-RS" dirty="0"/>
          </a:p>
          <a:p>
            <a:pPr marL="971550" lvl="1" indent="-514350">
              <a:buFont typeface="+mj-lt"/>
              <a:buAutoNum type="arabicPeriod"/>
            </a:pPr>
            <a:endParaRPr lang="sr-Cyrl-RS" dirty="0"/>
          </a:p>
          <a:p>
            <a:pPr marL="971550" lvl="1" indent="-514350">
              <a:buFont typeface="+mj-lt"/>
              <a:buAutoNum type="arabicPeriod"/>
            </a:pPr>
            <a:endParaRPr lang="sr-Cyrl-RS" dirty="0"/>
          </a:p>
          <a:p>
            <a:pPr marL="971550" lvl="1" indent="-514350">
              <a:buFont typeface="+mj-lt"/>
              <a:buAutoNum type="arabicPeriod"/>
            </a:pPr>
            <a:endParaRPr lang="sr-Cyrl-RS" dirty="0"/>
          </a:p>
          <a:p>
            <a:pPr marL="971550" lvl="1" indent="-514350">
              <a:buFont typeface="+mj-lt"/>
              <a:buAutoNum type="arabicPeriod"/>
            </a:pPr>
            <a:r>
              <a:rPr lang="sr-Cyrl-RS" dirty="0"/>
              <a:t>Придружите се преко</a:t>
            </a:r>
            <a:r>
              <a:rPr lang="sr-Latn-RS" dirty="0"/>
              <a:t> </a:t>
            </a:r>
            <a:r>
              <a:rPr lang="sr-Cyrl-RS" dirty="0"/>
              <a:t>дугмета на каналу дигиталне учионице</a:t>
            </a:r>
          </a:p>
          <a:p>
            <a:pPr marL="971550" lvl="1" indent="-514350">
              <a:buFont typeface="+mj-lt"/>
              <a:buAutoNum type="arabicPeriod"/>
            </a:pPr>
            <a:endParaRPr lang="sr-Cyrl-RS" dirty="0"/>
          </a:p>
          <a:p>
            <a:pPr marL="971550" lvl="1" indent="-514350">
              <a:buFont typeface="+mj-lt"/>
              <a:buAutoNum type="arabicPeriod"/>
            </a:pPr>
            <a:endParaRPr lang="sr-Cyrl-RS" dirty="0"/>
          </a:p>
          <a:p>
            <a:pPr marL="971550" lvl="1" indent="-514350">
              <a:buFont typeface="+mj-lt"/>
              <a:buAutoNum type="arabicPeriod"/>
            </a:pPr>
            <a:endParaRPr lang="sr-Cyrl-RS" dirty="0"/>
          </a:p>
          <a:p>
            <a:pPr marL="971550" lvl="1" indent="-514350">
              <a:buFont typeface="+mj-lt"/>
              <a:buAutoNum type="arabicPeriod"/>
            </a:pPr>
            <a:endParaRPr lang="sr-Cyrl-RS" dirty="0"/>
          </a:p>
          <a:p>
            <a:pPr marL="971550" lvl="1" indent="-514350">
              <a:buFont typeface="+mj-lt"/>
              <a:buAutoNum type="arabicPeriod"/>
            </a:pPr>
            <a:endParaRPr lang="sr-Cyrl-RS" dirty="0"/>
          </a:p>
          <a:p>
            <a:pPr marL="971550" lvl="1" indent="-514350">
              <a:buFont typeface="+mj-lt"/>
              <a:buAutoNum type="arabicPeriod"/>
            </a:pPr>
            <a:r>
              <a:rPr lang="sr-Cyrl-RS" dirty="0"/>
              <a:t>Друге опције: </a:t>
            </a:r>
            <a:r>
              <a:rPr lang="en-GB" dirty="0">
                <a:hlinkClick r:id="rId2"/>
              </a:rPr>
              <a:t>https://support.office.com/sr-latn-rs/article/pridružite-se-sastanku-u-usluzi-teams-1613bb53-f3fa-431e-85a9-d6a91e3468c9</a:t>
            </a:r>
            <a:r>
              <a:rPr lang="sr-Cyrl-RS" dirty="0"/>
              <a:t> </a:t>
            </a:r>
            <a:endParaRPr lang="en-GB" dirty="0"/>
          </a:p>
        </p:txBody>
      </p:sp>
      <p:pic>
        <p:nvPicPr>
          <p:cNvPr id="1026" name="Picture 2" descr="Hiperveza sa tekstom čitanja &quot;pridruži se Microsoft timovima&quot;">
            <a:extLst>
              <a:ext uri="{FF2B5EF4-FFF2-40B4-BE49-F238E27FC236}">
                <a16:creationId xmlns:a16="http://schemas.microsoft.com/office/drawing/2014/main" id="{240983D8-BCD8-49E2-ABAB-D27902B799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2556" y="1884439"/>
            <a:ext cx="3137389" cy="15445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astanak u kanalu sa dugmetom &quot;spoj&quot;">
            <a:extLst>
              <a:ext uri="{FF2B5EF4-FFF2-40B4-BE49-F238E27FC236}">
                <a16:creationId xmlns:a16="http://schemas.microsoft.com/office/drawing/2014/main" id="{ECE07DED-6E38-442D-96C1-122600E1B57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0976"/>
          <a:stretch/>
        </p:blipFill>
        <p:spPr bwMode="auto">
          <a:xfrm>
            <a:off x="3024554" y="3858176"/>
            <a:ext cx="5854907" cy="1953841"/>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C2A80E30-08DB-4BDD-990A-3C0DFF4E3B80}"/>
              </a:ext>
            </a:extLst>
          </p:cNvPr>
          <p:cNvSpPr/>
          <p:nvPr/>
        </p:nvSpPr>
        <p:spPr>
          <a:xfrm>
            <a:off x="3458308" y="4549709"/>
            <a:ext cx="1029286" cy="570773"/>
          </a:xfrm>
          <a:prstGeom prst="ellipse">
            <a:avLst/>
          </a:prstGeom>
          <a:solidFill>
            <a:srgbClr val="FF0000">
              <a:alpha val="50000"/>
            </a:srgbClr>
          </a:solidFill>
          <a:ln w="28575">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42944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341BC-A3BE-4CCC-BE7C-206782974A2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6E89791-65EC-4B32-AAC1-D9C004D3F645}"/>
              </a:ext>
            </a:extLst>
          </p:cNvPr>
          <p:cNvSpPr>
            <a:spLocks noGrp="1"/>
          </p:cNvSpPr>
          <p:nvPr>
            <p:ph idx="1"/>
          </p:nvPr>
        </p:nvSpPr>
        <p:spPr/>
        <p:txBody>
          <a:bodyPr/>
          <a:lstStyle/>
          <a:p>
            <a:endParaRPr lang="en-GB"/>
          </a:p>
        </p:txBody>
      </p:sp>
      <p:pic>
        <p:nvPicPr>
          <p:cNvPr id="10" name="Picture 9">
            <a:extLst>
              <a:ext uri="{FF2B5EF4-FFF2-40B4-BE49-F238E27FC236}">
                <a16:creationId xmlns:a16="http://schemas.microsoft.com/office/drawing/2014/main" id="{EE1B5ADB-FDE6-4F41-82C1-8AA028E4184C}"/>
              </a:ext>
            </a:extLst>
          </p:cNvPr>
          <p:cNvPicPr>
            <a:picLocks noChangeAspect="1"/>
          </p:cNvPicPr>
          <p:nvPr/>
        </p:nvPicPr>
        <p:blipFill>
          <a:blip r:embed="rId2"/>
          <a:stretch>
            <a:fillRect/>
          </a:stretch>
        </p:blipFill>
        <p:spPr>
          <a:xfrm>
            <a:off x="0" y="180180"/>
            <a:ext cx="12192000" cy="6497640"/>
          </a:xfrm>
          <a:prstGeom prst="rect">
            <a:avLst/>
          </a:prstGeom>
        </p:spPr>
      </p:pic>
      <p:sp>
        <p:nvSpPr>
          <p:cNvPr id="37" name="Rectangle 36">
            <a:extLst>
              <a:ext uri="{FF2B5EF4-FFF2-40B4-BE49-F238E27FC236}">
                <a16:creationId xmlns:a16="http://schemas.microsoft.com/office/drawing/2014/main" id="{76459FBE-51D3-4B97-BE98-2FD60DF3A444}"/>
              </a:ext>
            </a:extLst>
          </p:cNvPr>
          <p:cNvSpPr/>
          <p:nvPr/>
        </p:nvSpPr>
        <p:spPr>
          <a:xfrm>
            <a:off x="9411287" y="1461725"/>
            <a:ext cx="2662018" cy="4412364"/>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A121A8E2-4758-4942-9621-B8D59CC115E2}"/>
              </a:ext>
            </a:extLst>
          </p:cNvPr>
          <p:cNvSpPr/>
          <p:nvPr/>
        </p:nvSpPr>
        <p:spPr>
          <a:xfrm>
            <a:off x="9411286" y="5536668"/>
            <a:ext cx="2644726" cy="1141152"/>
          </a:xfrm>
          <a:prstGeom prst="rect">
            <a:avLst/>
          </a:prstGeom>
          <a:solidFill>
            <a:srgbClr val="FF0000">
              <a:alpha val="50000"/>
            </a:srgbClr>
          </a:solidFill>
          <a:ln w="28575">
            <a:solidFill>
              <a:srgbClr val="FF0000"/>
            </a:solidFill>
          </a:ln>
        </p:spPr>
        <p:style>
          <a:lnRef idx="0">
            <a:scrgbClr r="0" g="0" b="0"/>
          </a:lnRef>
          <a:fillRef idx="0">
            <a:scrgbClr r="0" g="0" b="0"/>
          </a:fillRef>
          <a:effectRef idx="0">
            <a:scrgbClr r="0" g="0" b="0"/>
          </a:effectRef>
          <a:fontRef idx="minor">
            <a:schemeClr val="lt1"/>
          </a:fontRef>
        </p:style>
        <p:txBody>
          <a:bodyPr rtlCol="0" anchor="t"/>
          <a:lstStyle/>
          <a:p>
            <a:pPr algn="ctr"/>
            <a:r>
              <a:rPr lang="sr-Cyrl-RS" dirty="0">
                <a:solidFill>
                  <a:schemeClr val="bg1"/>
                </a:solidFill>
              </a:rPr>
              <a:t>Овде куцате поруку.</a:t>
            </a:r>
            <a:endParaRPr lang="en-GB" dirty="0">
              <a:solidFill>
                <a:schemeClr val="bg1"/>
              </a:solidFill>
            </a:endParaRPr>
          </a:p>
        </p:txBody>
      </p:sp>
      <p:sp>
        <p:nvSpPr>
          <p:cNvPr id="14" name="Oval 13">
            <a:extLst>
              <a:ext uri="{FF2B5EF4-FFF2-40B4-BE49-F238E27FC236}">
                <a16:creationId xmlns:a16="http://schemas.microsoft.com/office/drawing/2014/main" id="{3A2D42E1-2C86-4B7C-8F34-F4107A15E15D}"/>
              </a:ext>
            </a:extLst>
          </p:cNvPr>
          <p:cNvSpPr/>
          <p:nvPr/>
        </p:nvSpPr>
        <p:spPr>
          <a:xfrm>
            <a:off x="5104228" y="4965896"/>
            <a:ext cx="549303" cy="570773"/>
          </a:xfrm>
          <a:prstGeom prst="ellipse">
            <a:avLst/>
          </a:prstGeom>
          <a:solidFill>
            <a:srgbClr val="FF0000">
              <a:alpha val="50000"/>
            </a:srgbClr>
          </a:solidFill>
          <a:ln w="28575">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CB61D24C-3440-4797-A665-0471065D46DF}"/>
              </a:ext>
            </a:extLst>
          </p:cNvPr>
          <p:cNvSpPr/>
          <p:nvPr/>
        </p:nvSpPr>
        <p:spPr>
          <a:xfrm>
            <a:off x="5560078" y="4979173"/>
            <a:ext cx="549303" cy="570773"/>
          </a:xfrm>
          <a:prstGeom prst="ellipse">
            <a:avLst/>
          </a:prstGeom>
          <a:solidFill>
            <a:srgbClr val="FF0000">
              <a:alpha val="50000"/>
            </a:srgbClr>
          </a:solidFill>
          <a:ln w="28575">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38B822CF-0E42-4601-9123-FC3BC6BF3E8D}"/>
              </a:ext>
            </a:extLst>
          </p:cNvPr>
          <p:cNvSpPr/>
          <p:nvPr/>
        </p:nvSpPr>
        <p:spPr>
          <a:xfrm>
            <a:off x="6096000" y="4979172"/>
            <a:ext cx="549303" cy="570773"/>
          </a:xfrm>
          <a:prstGeom prst="ellipse">
            <a:avLst/>
          </a:prstGeom>
          <a:solidFill>
            <a:srgbClr val="FF0000">
              <a:alpha val="50000"/>
            </a:srgbClr>
          </a:solidFill>
          <a:ln w="28575">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35D41B40-64F5-4EB4-AEAD-67560F24B0D2}"/>
              </a:ext>
            </a:extLst>
          </p:cNvPr>
          <p:cNvSpPr/>
          <p:nvPr/>
        </p:nvSpPr>
        <p:spPr>
          <a:xfrm>
            <a:off x="6947581" y="4979171"/>
            <a:ext cx="549303" cy="570773"/>
          </a:xfrm>
          <a:prstGeom prst="ellipse">
            <a:avLst/>
          </a:prstGeom>
          <a:solidFill>
            <a:srgbClr val="FF0000">
              <a:alpha val="50000"/>
            </a:srgbClr>
          </a:solidFill>
          <a:ln w="28575">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343404CD-2862-424B-A7B3-6A160AB92479}"/>
              </a:ext>
            </a:extLst>
          </p:cNvPr>
          <p:cNvSpPr/>
          <p:nvPr/>
        </p:nvSpPr>
        <p:spPr>
          <a:xfrm>
            <a:off x="569087" y="3136625"/>
            <a:ext cx="6521030" cy="584749"/>
          </a:xfrm>
          <a:prstGeom prst="rect">
            <a:avLst/>
          </a:prstGeom>
          <a:solidFill>
            <a:schemeClr val="tx1">
              <a:lumMod val="75000"/>
              <a:lumOff val="25000"/>
            </a:schemeClr>
          </a:solidFill>
          <a:ln>
            <a:solidFill>
              <a:schemeClr val="tx1">
                <a:lumMod val="75000"/>
                <a:lumOff val="2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32CAB1E7-6EA7-4DB5-A8CC-EB81C9335F0C}"/>
              </a:ext>
            </a:extLst>
          </p:cNvPr>
          <p:cNvSpPr/>
          <p:nvPr/>
        </p:nvSpPr>
        <p:spPr>
          <a:xfrm>
            <a:off x="838200" y="1083848"/>
            <a:ext cx="8235462" cy="3061432"/>
          </a:xfrm>
          <a:prstGeom prst="rect">
            <a:avLst/>
          </a:prstGeom>
          <a:solidFill>
            <a:srgbClr val="FF0000">
              <a:alpha val="50000"/>
            </a:srgbClr>
          </a:solidFill>
          <a:ln w="28575">
            <a:solidFill>
              <a:srgbClr val="FF0000"/>
            </a:solidFill>
          </a:ln>
        </p:spPr>
        <p:style>
          <a:lnRef idx="0">
            <a:scrgbClr r="0" g="0" b="0"/>
          </a:lnRef>
          <a:fillRef idx="0">
            <a:scrgbClr r="0" g="0" b="0"/>
          </a:fillRef>
          <a:effectRef idx="0">
            <a:scrgbClr r="0" g="0" b="0"/>
          </a:effectRef>
          <a:fontRef idx="minor">
            <a:schemeClr val="lt1"/>
          </a:fontRef>
        </p:style>
        <p:txBody>
          <a:bodyPr rtlCol="0" anchor="b"/>
          <a:lstStyle/>
          <a:p>
            <a:pPr algn="ctr"/>
            <a:endParaRPr lang="sr-Cyrl-RS" b="1" dirty="0"/>
          </a:p>
          <a:p>
            <a:pPr algn="ctr"/>
            <a:endParaRPr lang="sr-Cyrl-RS" b="1" dirty="0"/>
          </a:p>
          <a:p>
            <a:pPr algn="ctr"/>
            <a:endParaRPr lang="sr-Cyrl-RS" b="1" dirty="0"/>
          </a:p>
          <a:p>
            <a:pPr algn="ctr"/>
            <a:endParaRPr lang="sr-Cyrl-RS" b="1" dirty="0"/>
          </a:p>
          <a:p>
            <a:pPr algn="ctr"/>
            <a:r>
              <a:rPr lang="sr-Cyrl-RS" b="1" dirty="0"/>
              <a:t>На овом простору ће се појавити презентација, дигитална табла, видео снимак наставника и друго када су укључени.</a:t>
            </a:r>
            <a:endParaRPr lang="en-GB" b="1" dirty="0"/>
          </a:p>
        </p:txBody>
      </p:sp>
      <p:sp>
        <p:nvSpPr>
          <p:cNvPr id="19" name="Rectangle 18">
            <a:extLst>
              <a:ext uri="{FF2B5EF4-FFF2-40B4-BE49-F238E27FC236}">
                <a16:creationId xmlns:a16="http://schemas.microsoft.com/office/drawing/2014/main" id="{32C2D3F0-949F-4091-AB3E-A40890B68316}"/>
              </a:ext>
            </a:extLst>
          </p:cNvPr>
          <p:cNvSpPr/>
          <p:nvPr/>
        </p:nvSpPr>
        <p:spPr>
          <a:xfrm>
            <a:off x="4167255" y="5591217"/>
            <a:ext cx="5095149" cy="1006984"/>
          </a:xfrm>
          <a:prstGeom prst="rect">
            <a:avLst/>
          </a:prstGeom>
          <a:solidFill>
            <a:schemeClr val="tx1">
              <a:lumMod val="75000"/>
              <a:lumOff val="2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a:extLst>
              <a:ext uri="{FF2B5EF4-FFF2-40B4-BE49-F238E27FC236}">
                <a16:creationId xmlns:a16="http://schemas.microsoft.com/office/drawing/2014/main" id="{0A094FCE-4F49-424D-A696-DB56C0A7CB1A}"/>
              </a:ext>
            </a:extLst>
          </p:cNvPr>
          <p:cNvSpPr/>
          <p:nvPr/>
        </p:nvSpPr>
        <p:spPr>
          <a:xfrm>
            <a:off x="7939353" y="4965895"/>
            <a:ext cx="549303" cy="570773"/>
          </a:xfrm>
          <a:prstGeom prst="ellipse">
            <a:avLst/>
          </a:prstGeom>
          <a:solidFill>
            <a:srgbClr val="FF0000">
              <a:alpha val="50000"/>
            </a:srgbClr>
          </a:solidFill>
          <a:ln w="28575">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cxnSp>
        <p:nvCxnSpPr>
          <p:cNvPr id="22" name="Straight Arrow Connector 21">
            <a:extLst>
              <a:ext uri="{FF2B5EF4-FFF2-40B4-BE49-F238E27FC236}">
                <a16:creationId xmlns:a16="http://schemas.microsoft.com/office/drawing/2014/main" id="{FB46EF02-2556-4595-A492-FBCF0C1308E3}"/>
              </a:ext>
            </a:extLst>
          </p:cNvPr>
          <p:cNvCxnSpPr>
            <a:cxnSpLocks/>
          </p:cNvCxnSpPr>
          <p:nvPr/>
        </p:nvCxnSpPr>
        <p:spPr>
          <a:xfrm flipV="1">
            <a:off x="4891226" y="5401733"/>
            <a:ext cx="366574" cy="755887"/>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23" name="Straight Arrow Connector 22">
            <a:extLst>
              <a:ext uri="{FF2B5EF4-FFF2-40B4-BE49-F238E27FC236}">
                <a16:creationId xmlns:a16="http://schemas.microsoft.com/office/drawing/2014/main" id="{F87C4BC5-4684-402D-97F5-2DC66FE7FEF7}"/>
              </a:ext>
            </a:extLst>
          </p:cNvPr>
          <p:cNvCxnSpPr>
            <a:cxnSpLocks/>
          </p:cNvCxnSpPr>
          <p:nvPr/>
        </p:nvCxnSpPr>
        <p:spPr>
          <a:xfrm flipV="1">
            <a:off x="5751361" y="5441740"/>
            <a:ext cx="64296" cy="364676"/>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25" name="Straight Arrow Connector 24">
            <a:extLst>
              <a:ext uri="{FF2B5EF4-FFF2-40B4-BE49-F238E27FC236}">
                <a16:creationId xmlns:a16="http://schemas.microsoft.com/office/drawing/2014/main" id="{D12EBE3B-3323-4D21-B07B-11AF84E3BB62}"/>
              </a:ext>
            </a:extLst>
          </p:cNvPr>
          <p:cNvCxnSpPr>
            <a:cxnSpLocks/>
          </p:cNvCxnSpPr>
          <p:nvPr/>
        </p:nvCxnSpPr>
        <p:spPr>
          <a:xfrm flipH="1" flipV="1">
            <a:off x="6389724" y="5376643"/>
            <a:ext cx="21935" cy="780977"/>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27" name="Straight Arrow Connector 26">
            <a:extLst>
              <a:ext uri="{FF2B5EF4-FFF2-40B4-BE49-F238E27FC236}">
                <a16:creationId xmlns:a16="http://schemas.microsoft.com/office/drawing/2014/main" id="{79733977-3BC9-420C-AD1E-A378DDE6E191}"/>
              </a:ext>
            </a:extLst>
          </p:cNvPr>
          <p:cNvCxnSpPr>
            <a:cxnSpLocks/>
          </p:cNvCxnSpPr>
          <p:nvPr/>
        </p:nvCxnSpPr>
        <p:spPr>
          <a:xfrm flipH="1" flipV="1">
            <a:off x="7230063" y="5389528"/>
            <a:ext cx="173368" cy="731189"/>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29" name="Straight Arrow Connector 28">
            <a:extLst>
              <a:ext uri="{FF2B5EF4-FFF2-40B4-BE49-F238E27FC236}">
                <a16:creationId xmlns:a16="http://schemas.microsoft.com/office/drawing/2014/main" id="{44CA99D3-417A-4A62-BB81-EA74DC1A98B2}"/>
              </a:ext>
            </a:extLst>
          </p:cNvPr>
          <p:cNvCxnSpPr>
            <a:cxnSpLocks/>
          </p:cNvCxnSpPr>
          <p:nvPr/>
        </p:nvCxnSpPr>
        <p:spPr>
          <a:xfrm flipH="1" flipV="1">
            <a:off x="8253433" y="5401536"/>
            <a:ext cx="173368" cy="731189"/>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31" name="TextBox 30">
            <a:extLst>
              <a:ext uri="{FF2B5EF4-FFF2-40B4-BE49-F238E27FC236}">
                <a16:creationId xmlns:a16="http://schemas.microsoft.com/office/drawing/2014/main" id="{CD06A60F-281A-4645-B630-8EE5E1D5A364}"/>
              </a:ext>
            </a:extLst>
          </p:cNvPr>
          <p:cNvSpPr txBox="1"/>
          <p:nvPr/>
        </p:nvSpPr>
        <p:spPr>
          <a:xfrm>
            <a:off x="4167255" y="6126051"/>
            <a:ext cx="1376953" cy="461665"/>
          </a:xfrm>
          <a:prstGeom prst="rect">
            <a:avLst/>
          </a:prstGeom>
          <a:noFill/>
        </p:spPr>
        <p:txBody>
          <a:bodyPr wrap="square" rtlCol="0">
            <a:spAutoFit/>
          </a:bodyPr>
          <a:lstStyle/>
          <a:p>
            <a:r>
              <a:rPr lang="sr-Cyrl-RS" sz="1200" dirty="0">
                <a:solidFill>
                  <a:schemeClr val="bg1"/>
                </a:solidFill>
              </a:rPr>
              <a:t>Укључите/ искључите камеру</a:t>
            </a:r>
            <a:endParaRPr lang="en-GB" sz="1200" dirty="0">
              <a:solidFill>
                <a:schemeClr val="bg1"/>
              </a:solidFill>
            </a:endParaRPr>
          </a:p>
        </p:txBody>
      </p:sp>
      <p:sp>
        <p:nvSpPr>
          <p:cNvPr id="33" name="TextBox 32">
            <a:extLst>
              <a:ext uri="{FF2B5EF4-FFF2-40B4-BE49-F238E27FC236}">
                <a16:creationId xmlns:a16="http://schemas.microsoft.com/office/drawing/2014/main" id="{96462864-E55D-4706-A759-9E48068C3316}"/>
              </a:ext>
            </a:extLst>
          </p:cNvPr>
          <p:cNvSpPr txBox="1"/>
          <p:nvPr/>
        </p:nvSpPr>
        <p:spPr>
          <a:xfrm>
            <a:off x="5133605" y="5806416"/>
            <a:ext cx="1376953" cy="646331"/>
          </a:xfrm>
          <a:prstGeom prst="rect">
            <a:avLst/>
          </a:prstGeom>
          <a:noFill/>
        </p:spPr>
        <p:txBody>
          <a:bodyPr wrap="square" rtlCol="0">
            <a:spAutoFit/>
          </a:bodyPr>
          <a:lstStyle/>
          <a:p>
            <a:r>
              <a:rPr lang="sr-Cyrl-RS" sz="1200" dirty="0">
                <a:solidFill>
                  <a:schemeClr val="bg1"/>
                </a:solidFill>
              </a:rPr>
              <a:t>Укључите/ искључите микрофон</a:t>
            </a:r>
            <a:endParaRPr lang="en-GB" sz="1200" dirty="0">
              <a:solidFill>
                <a:schemeClr val="bg1"/>
              </a:solidFill>
            </a:endParaRPr>
          </a:p>
        </p:txBody>
      </p:sp>
      <p:sp>
        <p:nvSpPr>
          <p:cNvPr id="34" name="TextBox 33">
            <a:extLst>
              <a:ext uri="{FF2B5EF4-FFF2-40B4-BE49-F238E27FC236}">
                <a16:creationId xmlns:a16="http://schemas.microsoft.com/office/drawing/2014/main" id="{2B3A7643-A0FB-42DE-9796-1A9AD3D4FF84}"/>
              </a:ext>
            </a:extLst>
          </p:cNvPr>
          <p:cNvSpPr txBox="1"/>
          <p:nvPr/>
        </p:nvSpPr>
        <p:spPr>
          <a:xfrm>
            <a:off x="5886995" y="6109976"/>
            <a:ext cx="1376953" cy="461665"/>
          </a:xfrm>
          <a:prstGeom prst="rect">
            <a:avLst/>
          </a:prstGeom>
          <a:noFill/>
        </p:spPr>
        <p:txBody>
          <a:bodyPr wrap="square" rtlCol="0">
            <a:spAutoFit/>
          </a:bodyPr>
          <a:lstStyle/>
          <a:p>
            <a:r>
              <a:rPr lang="sr-Cyrl-RS" sz="1200" dirty="0">
                <a:solidFill>
                  <a:schemeClr val="bg1"/>
                </a:solidFill>
              </a:rPr>
              <a:t>Поделите екран (више опција)</a:t>
            </a:r>
            <a:endParaRPr lang="en-GB" sz="1200" dirty="0">
              <a:solidFill>
                <a:schemeClr val="bg1"/>
              </a:solidFill>
            </a:endParaRPr>
          </a:p>
        </p:txBody>
      </p:sp>
      <p:sp>
        <p:nvSpPr>
          <p:cNvPr id="35" name="TextBox 34">
            <a:extLst>
              <a:ext uri="{FF2B5EF4-FFF2-40B4-BE49-F238E27FC236}">
                <a16:creationId xmlns:a16="http://schemas.microsoft.com/office/drawing/2014/main" id="{EB92D18E-07B2-4AA5-BEEC-E039AFEAC017}"/>
              </a:ext>
            </a:extLst>
          </p:cNvPr>
          <p:cNvSpPr txBox="1"/>
          <p:nvPr/>
        </p:nvSpPr>
        <p:spPr>
          <a:xfrm>
            <a:off x="7014267" y="6000660"/>
            <a:ext cx="1376953" cy="646331"/>
          </a:xfrm>
          <a:prstGeom prst="rect">
            <a:avLst/>
          </a:prstGeom>
          <a:noFill/>
        </p:spPr>
        <p:txBody>
          <a:bodyPr wrap="square" rtlCol="0">
            <a:spAutoFit/>
          </a:bodyPr>
          <a:lstStyle/>
          <a:p>
            <a:r>
              <a:rPr lang="sr-Cyrl-RS" sz="1200" dirty="0">
                <a:solidFill>
                  <a:schemeClr val="bg1"/>
                </a:solidFill>
              </a:rPr>
              <a:t>Отварање приказа порука са „присутнима“</a:t>
            </a:r>
            <a:endParaRPr lang="en-GB" sz="1200" dirty="0">
              <a:solidFill>
                <a:schemeClr val="bg1"/>
              </a:solidFill>
            </a:endParaRPr>
          </a:p>
        </p:txBody>
      </p:sp>
      <p:sp>
        <p:nvSpPr>
          <p:cNvPr id="36" name="TextBox 35">
            <a:extLst>
              <a:ext uri="{FF2B5EF4-FFF2-40B4-BE49-F238E27FC236}">
                <a16:creationId xmlns:a16="http://schemas.microsoft.com/office/drawing/2014/main" id="{461E4801-1FFC-4753-B183-3DE8D2B96053}"/>
              </a:ext>
            </a:extLst>
          </p:cNvPr>
          <p:cNvSpPr txBox="1"/>
          <p:nvPr/>
        </p:nvSpPr>
        <p:spPr>
          <a:xfrm>
            <a:off x="8184786" y="6105340"/>
            <a:ext cx="1376953" cy="276999"/>
          </a:xfrm>
          <a:prstGeom prst="rect">
            <a:avLst/>
          </a:prstGeom>
          <a:noFill/>
        </p:spPr>
        <p:txBody>
          <a:bodyPr wrap="square" rtlCol="0">
            <a:spAutoFit/>
          </a:bodyPr>
          <a:lstStyle/>
          <a:p>
            <a:r>
              <a:rPr lang="sr-Cyrl-RS" sz="1200" dirty="0">
                <a:solidFill>
                  <a:schemeClr val="bg1"/>
                </a:solidFill>
              </a:rPr>
              <a:t>Крај разговора</a:t>
            </a:r>
            <a:endParaRPr lang="en-GB" sz="1200" dirty="0">
              <a:solidFill>
                <a:schemeClr val="bg1"/>
              </a:solidFill>
            </a:endParaRPr>
          </a:p>
        </p:txBody>
      </p:sp>
      <p:sp>
        <p:nvSpPr>
          <p:cNvPr id="38" name="Rectangle 37">
            <a:extLst>
              <a:ext uri="{FF2B5EF4-FFF2-40B4-BE49-F238E27FC236}">
                <a16:creationId xmlns:a16="http://schemas.microsoft.com/office/drawing/2014/main" id="{036E9157-2E0E-47EA-A2D0-3D56EF73AC7B}"/>
              </a:ext>
            </a:extLst>
          </p:cNvPr>
          <p:cNvSpPr/>
          <p:nvPr/>
        </p:nvSpPr>
        <p:spPr>
          <a:xfrm>
            <a:off x="1174815" y="5958750"/>
            <a:ext cx="605728" cy="584749"/>
          </a:xfrm>
          <a:prstGeom prst="rect">
            <a:avLst/>
          </a:prstGeom>
          <a:solidFill>
            <a:schemeClr val="tx1">
              <a:lumMod val="75000"/>
              <a:lumOff val="25000"/>
            </a:schemeClr>
          </a:solidFill>
          <a:ln>
            <a:solidFill>
              <a:schemeClr val="tx1">
                <a:lumMod val="75000"/>
                <a:lumOff val="2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650ED63F-BEAE-4A60-8848-68F45BB9EACC}"/>
              </a:ext>
            </a:extLst>
          </p:cNvPr>
          <p:cNvSpPr/>
          <p:nvPr/>
        </p:nvSpPr>
        <p:spPr>
          <a:xfrm>
            <a:off x="0" y="2973"/>
            <a:ext cx="6411659" cy="659637"/>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800" b="1" dirty="0"/>
              <a:t>Како изгледа видео-конференција?</a:t>
            </a:r>
            <a:endParaRPr lang="en-GB" sz="2800" b="1" dirty="0"/>
          </a:p>
        </p:txBody>
      </p:sp>
    </p:spTree>
    <p:extLst>
      <p:ext uri="{BB962C8B-B14F-4D97-AF65-F5344CB8AC3E}">
        <p14:creationId xmlns:p14="http://schemas.microsoft.com/office/powerpoint/2010/main" val="3091269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6603E-275F-4F08-B8F8-28C9D99272B8}"/>
              </a:ext>
            </a:extLst>
          </p:cNvPr>
          <p:cNvSpPr>
            <a:spLocks noGrp="1"/>
          </p:cNvSpPr>
          <p:nvPr>
            <p:ph type="title"/>
          </p:nvPr>
        </p:nvSpPr>
        <p:spPr/>
        <p:txBody>
          <a:bodyPr/>
          <a:lstStyle/>
          <a:p>
            <a:r>
              <a:rPr lang="sr-Cyrl-RS" dirty="0"/>
              <a:t>Теме</a:t>
            </a:r>
            <a:endParaRPr lang="en-GB" dirty="0"/>
          </a:p>
        </p:txBody>
      </p:sp>
      <p:sp>
        <p:nvSpPr>
          <p:cNvPr id="3" name="Content Placeholder 2">
            <a:extLst>
              <a:ext uri="{FF2B5EF4-FFF2-40B4-BE49-F238E27FC236}">
                <a16:creationId xmlns:a16="http://schemas.microsoft.com/office/drawing/2014/main" id="{28A83BC8-E681-42D7-B0A4-F90CCDE93CDC}"/>
              </a:ext>
            </a:extLst>
          </p:cNvPr>
          <p:cNvSpPr>
            <a:spLocks noGrp="1"/>
          </p:cNvSpPr>
          <p:nvPr>
            <p:ph idx="1"/>
          </p:nvPr>
        </p:nvSpPr>
        <p:spPr>
          <a:xfrm>
            <a:off x="838200" y="1468074"/>
            <a:ext cx="10515600" cy="5100506"/>
          </a:xfrm>
        </p:spPr>
        <p:txBody>
          <a:bodyPr>
            <a:normAutofit fontScale="85000" lnSpcReduction="20000"/>
          </a:bodyPr>
          <a:lstStyle/>
          <a:p>
            <a:pPr marL="514350" indent="-514350">
              <a:buFont typeface="+mj-lt"/>
              <a:buAutoNum type="arabicPeriod"/>
            </a:pPr>
            <a:r>
              <a:rPr lang="sr-Cyrl-RS" dirty="0"/>
              <a:t>Придруживање дигиталној учионици</a:t>
            </a:r>
            <a:endParaRPr lang="sr-Latn-RS" dirty="0"/>
          </a:p>
          <a:p>
            <a:pPr lvl="1"/>
            <a:r>
              <a:rPr lang="sr-Cyrl-RS" dirty="0">
                <a:solidFill>
                  <a:schemeClr val="tx1">
                    <a:lumMod val="50000"/>
                    <a:lumOff val="50000"/>
                  </a:schemeClr>
                </a:solidFill>
              </a:rPr>
              <a:t>(опција </a:t>
            </a:r>
            <a:r>
              <a:rPr lang="sr-Latn-RS" dirty="0">
                <a:solidFill>
                  <a:schemeClr val="tx1">
                    <a:lumMod val="50000"/>
                    <a:lumOff val="50000"/>
                  </a:schemeClr>
                </a:solidFill>
              </a:rPr>
              <a:t>Teams</a:t>
            </a:r>
            <a:r>
              <a:rPr lang="sr-Cyrl-RS" dirty="0">
                <a:solidFill>
                  <a:schemeClr val="tx1">
                    <a:lumMod val="50000"/>
                    <a:lumOff val="50000"/>
                  </a:schemeClr>
                </a:solidFill>
              </a:rPr>
              <a:t>)</a:t>
            </a:r>
          </a:p>
          <a:p>
            <a:pPr marL="514350" indent="-514350">
              <a:buFont typeface="+mj-lt"/>
              <a:buAutoNum type="arabicPeriod"/>
            </a:pPr>
            <a:r>
              <a:rPr lang="sr-Cyrl-RS" dirty="0"/>
              <a:t>Преглед дигиталне учионице</a:t>
            </a:r>
            <a:endParaRPr lang="sr-Latn-RS" dirty="0"/>
          </a:p>
          <a:p>
            <a:pPr lvl="1"/>
            <a:r>
              <a:rPr lang="sr-Cyrl-RS" dirty="0">
                <a:solidFill>
                  <a:schemeClr val="tx1">
                    <a:lumMod val="50000"/>
                    <a:lumOff val="50000"/>
                  </a:schemeClr>
                </a:solidFill>
              </a:rPr>
              <a:t>(опција </a:t>
            </a:r>
            <a:r>
              <a:rPr lang="sr-Latn-RS" dirty="0">
                <a:solidFill>
                  <a:schemeClr val="tx1">
                    <a:lumMod val="50000"/>
                    <a:lumOff val="50000"/>
                  </a:schemeClr>
                </a:solidFill>
              </a:rPr>
              <a:t>Teams</a:t>
            </a:r>
            <a:r>
              <a:rPr lang="sr-Cyrl-RS" dirty="0">
                <a:solidFill>
                  <a:schemeClr val="tx1">
                    <a:lumMod val="50000"/>
                    <a:lumOff val="50000"/>
                  </a:schemeClr>
                </a:solidFill>
              </a:rPr>
              <a:t>)</a:t>
            </a:r>
          </a:p>
          <a:p>
            <a:pPr marL="514350" indent="-514350">
              <a:buFont typeface="+mj-lt"/>
              <a:buAutoNum type="arabicPeriod"/>
            </a:pPr>
            <a:r>
              <a:rPr lang="sr-Cyrl-RS" dirty="0"/>
              <a:t>Обавештења и комуникација унутар дигиталне учионице</a:t>
            </a:r>
            <a:endParaRPr lang="sr-Latn-RS" dirty="0"/>
          </a:p>
          <a:p>
            <a:pPr lvl="1"/>
            <a:r>
              <a:rPr lang="sr-Cyrl-RS" dirty="0">
                <a:solidFill>
                  <a:schemeClr val="tx1">
                    <a:lumMod val="50000"/>
                    <a:lumOff val="50000"/>
                  </a:schemeClr>
                </a:solidFill>
              </a:rPr>
              <a:t>(опција </a:t>
            </a:r>
            <a:r>
              <a:rPr lang="sr-Latn-RS" dirty="0">
                <a:solidFill>
                  <a:schemeClr val="tx1">
                    <a:lumMod val="50000"/>
                    <a:lumOff val="50000"/>
                  </a:schemeClr>
                </a:solidFill>
              </a:rPr>
              <a:t>Posts </a:t>
            </a:r>
            <a:r>
              <a:rPr lang="sr-Cyrl-RS" dirty="0">
                <a:solidFill>
                  <a:schemeClr val="tx1">
                    <a:lumMod val="50000"/>
                    <a:lumOff val="50000"/>
                  </a:schemeClr>
                </a:solidFill>
              </a:rPr>
              <a:t>унутар </a:t>
            </a:r>
            <a:r>
              <a:rPr lang="sr-Latn-RS" dirty="0">
                <a:solidFill>
                  <a:schemeClr val="tx1">
                    <a:lumMod val="50000"/>
                    <a:lumOff val="50000"/>
                  </a:schemeClr>
                </a:solidFill>
              </a:rPr>
              <a:t>Teams</a:t>
            </a:r>
            <a:r>
              <a:rPr lang="sr-Cyrl-RS" dirty="0">
                <a:solidFill>
                  <a:schemeClr val="tx1">
                    <a:lumMod val="50000"/>
                    <a:lumOff val="50000"/>
                  </a:schemeClr>
                </a:solidFill>
              </a:rPr>
              <a:t>)</a:t>
            </a:r>
          </a:p>
          <a:p>
            <a:pPr marL="514350" indent="-514350">
              <a:buFont typeface="+mj-lt"/>
              <a:buAutoNum type="arabicPeriod"/>
            </a:pPr>
            <a:r>
              <a:rPr lang="sr-Cyrl-RS" dirty="0"/>
              <a:t>Комуникација са наставницима и колегама изван дигиталне учионице</a:t>
            </a:r>
            <a:endParaRPr lang="sr-Latn-RS" dirty="0"/>
          </a:p>
          <a:p>
            <a:pPr lvl="1"/>
            <a:r>
              <a:rPr lang="sr-Cyrl-RS" dirty="0">
                <a:solidFill>
                  <a:schemeClr val="tx1">
                    <a:lumMod val="50000"/>
                    <a:lumOff val="50000"/>
                  </a:schemeClr>
                </a:solidFill>
              </a:rPr>
              <a:t>(опција </a:t>
            </a:r>
            <a:r>
              <a:rPr lang="en-GB" dirty="0">
                <a:solidFill>
                  <a:schemeClr val="tx1">
                    <a:lumMod val="50000"/>
                    <a:lumOff val="50000"/>
                  </a:schemeClr>
                </a:solidFill>
              </a:rPr>
              <a:t>Chat</a:t>
            </a:r>
            <a:r>
              <a:rPr lang="sr-Cyrl-RS" dirty="0">
                <a:solidFill>
                  <a:schemeClr val="tx1">
                    <a:lumMod val="50000"/>
                    <a:lumOff val="50000"/>
                  </a:schemeClr>
                </a:solidFill>
              </a:rPr>
              <a:t>)</a:t>
            </a:r>
          </a:p>
          <a:p>
            <a:pPr marL="514350" indent="-514350">
              <a:buFont typeface="+mj-lt"/>
              <a:buAutoNum type="arabicPeriod"/>
            </a:pPr>
            <a:r>
              <a:rPr lang="sr-Cyrl-RS" dirty="0"/>
              <a:t>Часови и консултације путем видео-конференције</a:t>
            </a:r>
          </a:p>
          <a:p>
            <a:pPr marL="514350" indent="-514350">
              <a:buFont typeface="+mj-lt"/>
              <a:buAutoNum type="arabicPeriod"/>
            </a:pPr>
            <a:r>
              <a:rPr lang="sr-Cyrl-RS" dirty="0"/>
              <a:t>Како се користи заједничка бележница</a:t>
            </a:r>
            <a:r>
              <a:rPr lang="sr-Latn-RS" dirty="0"/>
              <a:t> </a:t>
            </a:r>
            <a:r>
              <a:rPr lang="sr-Cyrl-RS" dirty="0"/>
              <a:t>у дигиталној учионици?</a:t>
            </a:r>
            <a:endParaRPr lang="sr-Latn-RS" dirty="0"/>
          </a:p>
          <a:p>
            <a:pPr lvl="1"/>
            <a:r>
              <a:rPr lang="sr-Cyrl-RS" dirty="0">
                <a:solidFill>
                  <a:schemeClr val="tx1">
                    <a:lumMod val="50000"/>
                    <a:lumOff val="50000"/>
                  </a:schemeClr>
                </a:solidFill>
              </a:rPr>
              <a:t>(опција </a:t>
            </a:r>
            <a:r>
              <a:rPr lang="en-US" dirty="0">
                <a:solidFill>
                  <a:schemeClr val="tx1">
                    <a:lumMod val="50000"/>
                    <a:lumOff val="50000"/>
                  </a:schemeClr>
                </a:solidFill>
              </a:rPr>
              <a:t>Class Notebook</a:t>
            </a:r>
            <a:r>
              <a:rPr lang="sr-Latn-RS" dirty="0">
                <a:solidFill>
                  <a:schemeClr val="tx1">
                    <a:lumMod val="50000"/>
                    <a:lumOff val="50000"/>
                  </a:schemeClr>
                </a:solidFill>
              </a:rPr>
              <a:t> </a:t>
            </a:r>
            <a:r>
              <a:rPr lang="sr-Cyrl-RS" dirty="0">
                <a:solidFill>
                  <a:schemeClr val="tx1">
                    <a:lumMod val="50000"/>
                    <a:lumOff val="50000"/>
                  </a:schemeClr>
                </a:solidFill>
              </a:rPr>
              <a:t>унутар </a:t>
            </a:r>
            <a:r>
              <a:rPr lang="sr-Latn-RS" dirty="0">
                <a:solidFill>
                  <a:schemeClr val="tx1">
                    <a:lumMod val="50000"/>
                    <a:lumOff val="50000"/>
                  </a:schemeClr>
                </a:solidFill>
              </a:rPr>
              <a:t>Teams</a:t>
            </a:r>
            <a:r>
              <a:rPr lang="sr-Cyrl-RS" dirty="0">
                <a:solidFill>
                  <a:schemeClr val="tx1">
                    <a:lumMod val="50000"/>
                    <a:lumOff val="50000"/>
                  </a:schemeClr>
                </a:solidFill>
              </a:rPr>
              <a:t>)</a:t>
            </a:r>
            <a:endParaRPr lang="en-US" dirty="0">
              <a:solidFill>
                <a:schemeClr val="tx1">
                  <a:lumMod val="50000"/>
                  <a:lumOff val="50000"/>
                </a:schemeClr>
              </a:solidFill>
            </a:endParaRPr>
          </a:p>
          <a:p>
            <a:pPr marL="514350" indent="-514350">
              <a:buFont typeface="+mj-lt"/>
              <a:buAutoNum type="arabicPeriod"/>
            </a:pPr>
            <a:r>
              <a:rPr lang="sr-Cyrl-RS" dirty="0"/>
              <a:t>Предаја задатака и преглед фидбека и поена</a:t>
            </a:r>
            <a:endParaRPr lang="sr-Latn-RS" dirty="0"/>
          </a:p>
          <a:p>
            <a:pPr lvl="1"/>
            <a:r>
              <a:rPr lang="sr-Cyrl-RS" dirty="0">
                <a:solidFill>
                  <a:schemeClr val="tx1">
                    <a:lumMod val="50000"/>
                    <a:lumOff val="50000"/>
                  </a:schemeClr>
                </a:solidFill>
              </a:rPr>
              <a:t>(опције </a:t>
            </a:r>
            <a:r>
              <a:rPr lang="sr-Latn-RS" dirty="0">
                <a:solidFill>
                  <a:schemeClr val="tx1">
                    <a:lumMod val="50000"/>
                    <a:lumOff val="50000"/>
                  </a:schemeClr>
                </a:solidFill>
              </a:rPr>
              <a:t>Assignments</a:t>
            </a:r>
            <a:r>
              <a:rPr lang="sr-Cyrl-RS" dirty="0">
                <a:solidFill>
                  <a:schemeClr val="tx1">
                    <a:lumMod val="50000"/>
                    <a:lumOff val="50000"/>
                  </a:schemeClr>
                </a:solidFill>
              </a:rPr>
              <a:t> и </a:t>
            </a:r>
            <a:r>
              <a:rPr lang="sr-Latn-RS" dirty="0">
                <a:solidFill>
                  <a:schemeClr val="tx1">
                    <a:lumMod val="50000"/>
                    <a:lumOff val="50000"/>
                  </a:schemeClr>
                </a:solidFill>
              </a:rPr>
              <a:t>Grades</a:t>
            </a:r>
            <a:r>
              <a:rPr lang="sr-Cyrl-RS" dirty="0">
                <a:solidFill>
                  <a:schemeClr val="tx1">
                    <a:lumMod val="50000"/>
                    <a:lumOff val="50000"/>
                  </a:schemeClr>
                </a:solidFill>
              </a:rPr>
              <a:t> унутар </a:t>
            </a:r>
            <a:r>
              <a:rPr lang="sr-Latn-RS" dirty="0">
                <a:solidFill>
                  <a:schemeClr val="tx1">
                    <a:lumMod val="50000"/>
                    <a:lumOff val="50000"/>
                  </a:schemeClr>
                </a:solidFill>
              </a:rPr>
              <a:t>Teams)</a:t>
            </a:r>
            <a:endParaRPr lang="sr-Cyrl-RS" dirty="0">
              <a:solidFill>
                <a:schemeClr val="tx1">
                  <a:lumMod val="50000"/>
                  <a:lumOff val="50000"/>
                </a:schemeClr>
              </a:solidFill>
            </a:endParaRPr>
          </a:p>
          <a:p>
            <a:pPr marL="514350" indent="-514350">
              <a:buFont typeface="+mj-lt"/>
              <a:buAutoNum type="arabicPeriod"/>
            </a:pPr>
            <a:r>
              <a:rPr lang="sr-Cyrl-RS" dirty="0"/>
              <a:t>Опције прегледа обавеза на свим курсевима</a:t>
            </a:r>
          </a:p>
          <a:p>
            <a:pPr lvl="1"/>
            <a:r>
              <a:rPr lang="sr-Cyrl-RS" dirty="0">
                <a:solidFill>
                  <a:schemeClr val="tx1">
                    <a:lumMod val="50000"/>
                    <a:lumOff val="50000"/>
                  </a:schemeClr>
                </a:solidFill>
              </a:rPr>
              <a:t>(опције </a:t>
            </a:r>
            <a:r>
              <a:rPr lang="sr-Latn-RS" dirty="0">
                <a:solidFill>
                  <a:schemeClr val="tx1">
                    <a:lumMod val="50000"/>
                    <a:lumOff val="50000"/>
                  </a:schemeClr>
                </a:solidFill>
              </a:rPr>
              <a:t>Assignments, Calendar</a:t>
            </a:r>
            <a:r>
              <a:rPr lang="sr-Cyrl-RS" dirty="0">
                <a:solidFill>
                  <a:schemeClr val="tx1">
                    <a:lumMod val="50000"/>
                    <a:lumOff val="50000"/>
                  </a:schemeClr>
                </a:solidFill>
              </a:rPr>
              <a:t>)</a:t>
            </a:r>
            <a:endParaRPr lang="sr-Cyrl-RS" dirty="0"/>
          </a:p>
          <a:p>
            <a:pPr marL="514350" indent="-514350">
              <a:buFont typeface="+mj-lt"/>
              <a:buAutoNum type="arabicPeriod"/>
            </a:pPr>
            <a:endParaRPr lang="sr-Cyrl-RS" dirty="0"/>
          </a:p>
          <a:p>
            <a:pPr marL="514350" indent="-514350">
              <a:buFont typeface="+mj-lt"/>
              <a:buAutoNum type="arabicPeriod"/>
            </a:pPr>
            <a:endParaRPr lang="en-GB" dirty="0"/>
          </a:p>
        </p:txBody>
      </p:sp>
    </p:spTree>
    <p:extLst>
      <p:ext uri="{BB962C8B-B14F-4D97-AF65-F5344CB8AC3E}">
        <p14:creationId xmlns:p14="http://schemas.microsoft.com/office/powerpoint/2010/main" val="1390497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67B55-4255-417A-96D1-6AA489FD9605}"/>
              </a:ext>
            </a:extLst>
          </p:cNvPr>
          <p:cNvSpPr>
            <a:spLocks noGrp="1"/>
          </p:cNvSpPr>
          <p:nvPr>
            <p:ph type="title"/>
          </p:nvPr>
        </p:nvSpPr>
        <p:spPr/>
        <p:txBody>
          <a:bodyPr/>
          <a:lstStyle/>
          <a:p>
            <a:r>
              <a:rPr lang="sr-Cyrl-RS" dirty="0"/>
              <a:t>Препоруке</a:t>
            </a:r>
            <a:endParaRPr lang="en-GB" dirty="0"/>
          </a:p>
        </p:txBody>
      </p:sp>
      <p:sp>
        <p:nvSpPr>
          <p:cNvPr id="3" name="Content Placeholder 2">
            <a:extLst>
              <a:ext uri="{FF2B5EF4-FFF2-40B4-BE49-F238E27FC236}">
                <a16:creationId xmlns:a16="http://schemas.microsoft.com/office/drawing/2014/main" id="{02EF129C-89E2-4B88-AA09-91D252FE3255}"/>
              </a:ext>
            </a:extLst>
          </p:cNvPr>
          <p:cNvSpPr>
            <a:spLocks noGrp="1"/>
          </p:cNvSpPr>
          <p:nvPr>
            <p:ph idx="1"/>
          </p:nvPr>
        </p:nvSpPr>
        <p:spPr/>
        <p:txBody>
          <a:bodyPr/>
          <a:lstStyle/>
          <a:p>
            <a:r>
              <a:rPr lang="sr-Cyrl-RS" dirty="0"/>
              <a:t>Држите искључене микрофон, камеру и дељење екрана ако није потребно</a:t>
            </a:r>
          </a:p>
          <a:p>
            <a:pPr lvl="1"/>
            <a:r>
              <a:rPr lang="sr-Cyrl-RS" dirty="0"/>
              <a:t>Микрофон укључите када желите нешто да кажете, и после тога поново угасите</a:t>
            </a:r>
          </a:p>
          <a:p>
            <a:pPr lvl="1"/>
            <a:r>
              <a:rPr lang="sr-Cyrl-RS" dirty="0"/>
              <a:t>Искључивање непотребних функција смањује проток информација и омогућава да се веза не преоптерети, што је нарочито важно онима чија је веза иначе слабија, а поред тога бука у позадини може да омета друге слушаоце</a:t>
            </a:r>
          </a:p>
        </p:txBody>
      </p:sp>
    </p:spTree>
    <p:extLst>
      <p:ext uri="{BB962C8B-B14F-4D97-AF65-F5344CB8AC3E}">
        <p14:creationId xmlns:p14="http://schemas.microsoft.com/office/powerpoint/2010/main" val="876480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9853DD-F0C1-4B1F-A82A-931AE8844E43}"/>
              </a:ext>
            </a:extLst>
          </p:cNvPr>
          <p:cNvSpPr>
            <a:spLocks noGrp="1"/>
          </p:cNvSpPr>
          <p:nvPr>
            <p:ph type="title"/>
          </p:nvPr>
        </p:nvSpPr>
        <p:spPr>
          <a:xfrm>
            <a:off x="737286" y="768351"/>
            <a:ext cx="10610164" cy="2953866"/>
          </a:xfrm>
        </p:spPr>
        <p:txBody>
          <a:bodyPr/>
          <a:lstStyle/>
          <a:p>
            <a:r>
              <a:rPr lang="sr-Cyrl-RS" dirty="0"/>
              <a:t>Заједничка дигитална бележница (</a:t>
            </a:r>
            <a:r>
              <a:rPr lang="sr-Latn-RS" dirty="0"/>
              <a:t>Class Notebook</a:t>
            </a:r>
            <a:r>
              <a:rPr lang="sr-Cyrl-RS" dirty="0"/>
              <a:t>)</a:t>
            </a:r>
            <a:endParaRPr lang="en-GB" dirty="0"/>
          </a:p>
        </p:txBody>
      </p:sp>
      <p:pic>
        <p:nvPicPr>
          <p:cNvPr id="8" name="Picture 7">
            <a:extLst>
              <a:ext uri="{FF2B5EF4-FFF2-40B4-BE49-F238E27FC236}">
                <a16:creationId xmlns:a16="http://schemas.microsoft.com/office/drawing/2014/main" id="{3B57EF32-A7FF-45C8-9DFE-D8B359DB646C}"/>
              </a:ext>
            </a:extLst>
          </p:cNvPr>
          <p:cNvPicPr>
            <a:picLocks noChangeAspect="1"/>
          </p:cNvPicPr>
          <p:nvPr/>
        </p:nvPicPr>
        <p:blipFill rotWithShape="1">
          <a:blip r:embed="rId2"/>
          <a:srcRect t="1" b="56389"/>
          <a:stretch/>
        </p:blipFill>
        <p:spPr>
          <a:xfrm>
            <a:off x="739639" y="4077050"/>
            <a:ext cx="10607811" cy="2465471"/>
          </a:xfrm>
          <a:prstGeom prst="rect">
            <a:avLst/>
          </a:prstGeom>
        </p:spPr>
      </p:pic>
      <p:sp>
        <p:nvSpPr>
          <p:cNvPr id="9" name="Oval 8">
            <a:extLst>
              <a:ext uri="{FF2B5EF4-FFF2-40B4-BE49-F238E27FC236}">
                <a16:creationId xmlns:a16="http://schemas.microsoft.com/office/drawing/2014/main" id="{091A0607-D4CC-429A-ADC5-B3B7CE7CACDF}"/>
              </a:ext>
            </a:extLst>
          </p:cNvPr>
          <p:cNvSpPr/>
          <p:nvPr/>
        </p:nvSpPr>
        <p:spPr>
          <a:xfrm>
            <a:off x="737286" y="5275419"/>
            <a:ext cx="592508" cy="565748"/>
          </a:xfrm>
          <a:prstGeom prst="ellipse">
            <a:avLst/>
          </a:prstGeom>
          <a:solidFill>
            <a:srgbClr val="FF0000">
              <a:alpha val="50000"/>
            </a:srgbClr>
          </a:solidFill>
          <a:ln w="28575">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8B52DA2A-2D37-4C3D-B4F6-6C301DDBF3C0}"/>
              </a:ext>
            </a:extLst>
          </p:cNvPr>
          <p:cNvSpPr/>
          <p:nvPr/>
        </p:nvSpPr>
        <p:spPr>
          <a:xfrm>
            <a:off x="5501271" y="4522964"/>
            <a:ext cx="973053" cy="399185"/>
          </a:xfrm>
          <a:prstGeom prst="ellipse">
            <a:avLst/>
          </a:prstGeom>
          <a:solidFill>
            <a:srgbClr val="FF0000">
              <a:alpha val="50000"/>
            </a:srgbClr>
          </a:solidFill>
          <a:ln w="28575">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1" name="Text Placeholder 4">
            <a:extLst>
              <a:ext uri="{FF2B5EF4-FFF2-40B4-BE49-F238E27FC236}">
                <a16:creationId xmlns:a16="http://schemas.microsoft.com/office/drawing/2014/main" id="{BA8BFA46-8586-4405-B4A9-C3B84B629C35}"/>
              </a:ext>
            </a:extLst>
          </p:cNvPr>
          <p:cNvSpPr txBox="1">
            <a:spLocks/>
          </p:cNvSpPr>
          <p:nvPr/>
        </p:nvSpPr>
        <p:spPr>
          <a:xfrm>
            <a:off x="11120846" y="5087801"/>
            <a:ext cx="1071154" cy="1770199"/>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sz="12800" dirty="0">
                <a:solidFill>
                  <a:srgbClr val="FF0000"/>
                </a:solidFill>
              </a:rPr>
              <a:t>6</a:t>
            </a:r>
          </a:p>
        </p:txBody>
      </p:sp>
    </p:spTree>
    <p:extLst>
      <p:ext uri="{BB962C8B-B14F-4D97-AF65-F5344CB8AC3E}">
        <p14:creationId xmlns:p14="http://schemas.microsoft.com/office/powerpoint/2010/main" val="2654763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51D92B-2743-48C4-BDCF-78122662448E}"/>
              </a:ext>
            </a:extLst>
          </p:cNvPr>
          <p:cNvSpPr>
            <a:spLocks noGrp="1"/>
          </p:cNvSpPr>
          <p:nvPr>
            <p:ph type="title"/>
          </p:nvPr>
        </p:nvSpPr>
        <p:spPr/>
        <p:txBody>
          <a:bodyPr/>
          <a:lstStyle/>
          <a:p>
            <a:r>
              <a:rPr lang="sr-Cyrl-RS" dirty="0"/>
              <a:t>Шта је </a:t>
            </a:r>
            <a:r>
              <a:rPr lang="sr-Latn-RS" dirty="0"/>
              <a:t>Class Notebook?</a:t>
            </a:r>
            <a:endParaRPr lang="en-GB" dirty="0"/>
          </a:p>
        </p:txBody>
      </p:sp>
      <p:sp>
        <p:nvSpPr>
          <p:cNvPr id="5" name="Content Placeholder 4">
            <a:extLst>
              <a:ext uri="{FF2B5EF4-FFF2-40B4-BE49-F238E27FC236}">
                <a16:creationId xmlns:a16="http://schemas.microsoft.com/office/drawing/2014/main" id="{D2EEFE15-9578-4C64-951F-840AF01F85BC}"/>
              </a:ext>
            </a:extLst>
          </p:cNvPr>
          <p:cNvSpPr>
            <a:spLocks noGrp="1"/>
          </p:cNvSpPr>
          <p:nvPr>
            <p:ph idx="1"/>
          </p:nvPr>
        </p:nvSpPr>
        <p:spPr/>
        <p:txBody>
          <a:bodyPr>
            <a:normAutofit/>
          </a:bodyPr>
          <a:lstStyle/>
          <a:p>
            <a:r>
              <a:rPr lang="sr-Latn-RS" dirty="0"/>
              <a:t>Class Notebook </a:t>
            </a:r>
            <a:r>
              <a:rPr lang="sr-Cyrl-RS" dirty="0"/>
              <a:t>је „свеска“ која је подељена на одељке, а сваки одељак садржи „странице“ које су мултимедијалног типа</a:t>
            </a:r>
          </a:p>
          <a:p>
            <a:pPr lvl="1"/>
            <a:r>
              <a:rPr lang="sr-Cyrl-RS" dirty="0"/>
              <a:t>Страница изгледа као празно поље на коме можете поставити текст, аудио и видео записе, линкове, закачене фајлове (прилоге/</a:t>
            </a:r>
            <a:r>
              <a:rPr lang="sr-Latn-RS" dirty="0"/>
              <a:t>attachm</a:t>
            </a:r>
            <a:r>
              <a:rPr lang="sr-Cyrl-RS" dirty="0"/>
              <a:t>е</a:t>
            </a:r>
            <a:r>
              <a:rPr lang="sr-Latn-RS" dirty="0"/>
              <a:t>nt</a:t>
            </a:r>
            <a:r>
              <a:rPr lang="en-US" dirty="0"/>
              <a:t>s</a:t>
            </a:r>
            <a:r>
              <a:rPr lang="sr-Latn-RS" dirty="0"/>
              <a:t>)</a:t>
            </a:r>
            <a:r>
              <a:rPr lang="sr-Cyrl-RS" dirty="0"/>
              <a:t> било ког типа и сл</a:t>
            </a:r>
            <a:r>
              <a:rPr lang="en-US" dirty="0"/>
              <a:t>.</a:t>
            </a:r>
            <a:endParaRPr lang="sr-Cyrl-RS" dirty="0"/>
          </a:p>
          <a:p>
            <a:pPr lvl="1"/>
            <a:r>
              <a:rPr lang="sr-Cyrl-RS" dirty="0"/>
              <a:t>по формату, </a:t>
            </a:r>
            <a:r>
              <a:rPr lang="sr-Latn-RS" dirty="0"/>
              <a:t>Class Notebook</a:t>
            </a:r>
            <a:r>
              <a:rPr lang="sr-Cyrl-RS" dirty="0"/>
              <a:t> је исто што и </a:t>
            </a:r>
            <a:r>
              <a:rPr lang="sr-Latn-RS" dirty="0"/>
              <a:t>MS Office</a:t>
            </a:r>
            <a:r>
              <a:rPr lang="sr-Cyrl-RS" dirty="0"/>
              <a:t> </a:t>
            </a:r>
            <a:r>
              <a:rPr lang="sr-Latn-RS" dirty="0"/>
              <a:t>OneNote</a:t>
            </a:r>
            <a:r>
              <a:rPr lang="sr-Cyrl-RS" dirty="0"/>
              <a:t>, за оне који су га некада користили</a:t>
            </a:r>
          </a:p>
        </p:txBody>
      </p:sp>
    </p:spTree>
    <p:extLst>
      <p:ext uri="{BB962C8B-B14F-4D97-AF65-F5344CB8AC3E}">
        <p14:creationId xmlns:p14="http://schemas.microsoft.com/office/powerpoint/2010/main" val="660974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514C70-837F-4302-8DAE-F07353114358}"/>
              </a:ext>
            </a:extLst>
          </p:cNvPr>
          <p:cNvSpPr>
            <a:spLocks noGrp="1"/>
          </p:cNvSpPr>
          <p:nvPr>
            <p:ph type="title"/>
          </p:nvPr>
        </p:nvSpPr>
        <p:spPr/>
        <p:txBody>
          <a:bodyPr/>
          <a:lstStyle/>
          <a:p>
            <a:r>
              <a:rPr lang="sr-Cyrl-RS" dirty="0"/>
              <a:t>Шта садржи </a:t>
            </a:r>
            <a:r>
              <a:rPr lang="sr-Latn-RS" dirty="0"/>
              <a:t>Class Notebook</a:t>
            </a:r>
            <a:r>
              <a:rPr lang="sr-Cyrl-RS" dirty="0"/>
              <a:t>?</a:t>
            </a:r>
            <a:endParaRPr lang="en-GB" dirty="0"/>
          </a:p>
        </p:txBody>
      </p:sp>
      <p:sp>
        <p:nvSpPr>
          <p:cNvPr id="5" name="Content Placeholder 4">
            <a:extLst>
              <a:ext uri="{FF2B5EF4-FFF2-40B4-BE49-F238E27FC236}">
                <a16:creationId xmlns:a16="http://schemas.microsoft.com/office/drawing/2014/main" id="{10F5E0EB-AEC9-416D-99A6-B021E3F6A766}"/>
              </a:ext>
            </a:extLst>
          </p:cNvPr>
          <p:cNvSpPr>
            <a:spLocks noGrp="1"/>
          </p:cNvSpPr>
          <p:nvPr>
            <p:ph idx="1"/>
          </p:nvPr>
        </p:nvSpPr>
        <p:spPr/>
        <p:txBody>
          <a:bodyPr>
            <a:normAutofit lnSpcReduction="10000"/>
          </a:bodyPr>
          <a:lstStyle/>
          <a:p>
            <a:r>
              <a:rPr lang="sr-Cyrl-RS" dirty="0"/>
              <a:t>Дигитална бележница садржи следеће главне одељке:</a:t>
            </a:r>
          </a:p>
          <a:p>
            <a:pPr lvl="1"/>
            <a:r>
              <a:rPr lang="sr-Latn-RS" b="1" dirty="0"/>
              <a:t>Student Notebooks </a:t>
            </a:r>
            <a:r>
              <a:rPr lang="sr-Latn-RS" dirty="0"/>
              <a:t>– </a:t>
            </a:r>
            <a:r>
              <a:rPr lang="sr-Cyrl-RS" dirty="0"/>
              <a:t>сваки студент има свој приватни одељак коме могу приступити само он и наставник</a:t>
            </a:r>
          </a:p>
          <a:p>
            <a:pPr lvl="2"/>
            <a:r>
              <a:rPr lang="sr-Cyrl-RS" dirty="0"/>
              <a:t>Примери: личне белешке са наставе, задаци за вежбање</a:t>
            </a:r>
          </a:p>
          <a:p>
            <a:pPr lvl="1"/>
            <a:r>
              <a:rPr lang="en-US" b="1" dirty="0"/>
              <a:t>Content Library </a:t>
            </a:r>
            <a:r>
              <a:rPr lang="sr-Cyrl-RS" dirty="0"/>
              <a:t>– у овом одељку наставник качи материјале и задатке, а студенти их могу видети, али не и мењати</a:t>
            </a:r>
          </a:p>
          <a:p>
            <a:pPr lvl="2"/>
            <a:r>
              <a:rPr lang="sr-Cyrl-RS" dirty="0"/>
              <a:t>Можете копирати материјале из овог одељка у свој приватни одељак и тада можете на том примерку правити измене</a:t>
            </a:r>
          </a:p>
          <a:p>
            <a:pPr lvl="1"/>
            <a:r>
              <a:rPr lang="sr-Latn-RS" b="1" dirty="0"/>
              <a:t>Collaboration Space </a:t>
            </a:r>
            <a:r>
              <a:rPr lang="sr-Cyrl-RS" dirty="0"/>
              <a:t>– сви студенти и наставници могу да приступе садржају овог одељка и да га мењају </a:t>
            </a:r>
          </a:p>
          <a:p>
            <a:pPr lvl="2"/>
            <a:r>
              <a:rPr lang="sr-Cyrl-RS" dirty="0"/>
              <a:t>Примери: пријављивање студената за теме за семинарски рад, групни рад студената</a:t>
            </a:r>
          </a:p>
          <a:p>
            <a:pPr lvl="1"/>
            <a:r>
              <a:rPr lang="sr-Cyrl-RS" dirty="0"/>
              <a:t>У неким учионицама можда наћи ћетеи друге одељке</a:t>
            </a:r>
            <a:endParaRPr lang="en-GB" dirty="0"/>
          </a:p>
        </p:txBody>
      </p:sp>
    </p:spTree>
    <p:extLst>
      <p:ext uri="{BB962C8B-B14F-4D97-AF65-F5344CB8AC3E}">
        <p14:creationId xmlns:p14="http://schemas.microsoft.com/office/powerpoint/2010/main" val="3285157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DC5C96C-69E7-4C1C-AD43-3ADDE902D4D8}"/>
              </a:ext>
            </a:extLst>
          </p:cNvPr>
          <p:cNvSpPr>
            <a:spLocks noGrp="1"/>
          </p:cNvSpPr>
          <p:nvPr>
            <p:ph idx="1"/>
          </p:nvPr>
        </p:nvSpPr>
        <p:spPr>
          <a:xfrm>
            <a:off x="838200" y="2055813"/>
            <a:ext cx="10515600" cy="1373187"/>
          </a:xfrm>
        </p:spPr>
        <p:txBody>
          <a:bodyPr/>
          <a:lstStyle/>
          <a:p>
            <a:r>
              <a:rPr lang="sr-Cyrl-RS" dirty="0"/>
              <a:t>Кликом на ово дугме отварате садржај свеске и добијате екран као на доњој слици:</a:t>
            </a:r>
            <a:endParaRPr lang="en-US" dirty="0"/>
          </a:p>
        </p:txBody>
      </p:sp>
      <p:pic>
        <p:nvPicPr>
          <p:cNvPr id="5" name="Picture 4">
            <a:extLst>
              <a:ext uri="{FF2B5EF4-FFF2-40B4-BE49-F238E27FC236}">
                <a16:creationId xmlns:a16="http://schemas.microsoft.com/office/drawing/2014/main" id="{F4DC8F18-0A63-48DD-9FE8-44AED7979340}"/>
              </a:ext>
            </a:extLst>
          </p:cNvPr>
          <p:cNvPicPr>
            <a:picLocks noChangeAspect="1"/>
          </p:cNvPicPr>
          <p:nvPr/>
        </p:nvPicPr>
        <p:blipFill rotWithShape="1">
          <a:blip r:embed="rId2"/>
          <a:srcRect b="39073"/>
          <a:stretch/>
        </p:blipFill>
        <p:spPr>
          <a:xfrm>
            <a:off x="0" y="0"/>
            <a:ext cx="12192000" cy="2020389"/>
          </a:xfrm>
          <a:prstGeom prst="rect">
            <a:avLst/>
          </a:prstGeom>
        </p:spPr>
      </p:pic>
      <p:sp>
        <p:nvSpPr>
          <p:cNvPr id="6" name="Oval 5">
            <a:extLst>
              <a:ext uri="{FF2B5EF4-FFF2-40B4-BE49-F238E27FC236}">
                <a16:creationId xmlns:a16="http://schemas.microsoft.com/office/drawing/2014/main" id="{C1284B9A-93AC-44A5-BABA-016C7313DB67}"/>
              </a:ext>
            </a:extLst>
          </p:cNvPr>
          <p:cNvSpPr/>
          <p:nvPr/>
        </p:nvSpPr>
        <p:spPr>
          <a:xfrm>
            <a:off x="2799570" y="1124631"/>
            <a:ext cx="387223" cy="56605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0B6BF93-B919-4371-A2BA-42D1AF7B5046}"/>
              </a:ext>
            </a:extLst>
          </p:cNvPr>
          <p:cNvPicPr>
            <a:picLocks noChangeAspect="1"/>
          </p:cNvPicPr>
          <p:nvPr/>
        </p:nvPicPr>
        <p:blipFill>
          <a:blip r:embed="rId3"/>
          <a:stretch>
            <a:fillRect/>
          </a:stretch>
        </p:blipFill>
        <p:spPr>
          <a:xfrm>
            <a:off x="0" y="2857500"/>
            <a:ext cx="12192000" cy="4000500"/>
          </a:xfrm>
          <a:prstGeom prst="rect">
            <a:avLst/>
          </a:prstGeom>
        </p:spPr>
      </p:pic>
    </p:spTree>
    <p:extLst>
      <p:ext uri="{BB962C8B-B14F-4D97-AF65-F5344CB8AC3E}">
        <p14:creationId xmlns:p14="http://schemas.microsoft.com/office/powerpoint/2010/main" val="2636860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327F2F8B-08DD-4BBA-B463-5F0EF1042087}"/>
              </a:ext>
            </a:extLst>
          </p:cNvPr>
          <p:cNvPicPr>
            <a:picLocks noChangeAspect="1"/>
          </p:cNvPicPr>
          <p:nvPr/>
        </p:nvPicPr>
        <p:blipFill>
          <a:blip r:embed="rId2"/>
          <a:stretch>
            <a:fillRect/>
          </a:stretch>
        </p:blipFill>
        <p:spPr>
          <a:xfrm>
            <a:off x="0" y="127000"/>
            <a:ext cx="12192000" cy="6604000"/>
          </a:xfrm>
          <a:prstGeom prst="rect">
            <a:avLst/>
          </a:prstGeom>
        </p:spPr>
      </p:pic>
      <p:sp>
        <p:nvSpPr>
          <p:cNvPr id="6" name="Rectangle: Rounded Corners 5">
            <a:extLst>
              <a:ext uri="{FF2B5EF4-FFF2-40B4-BE49-F238E27FC236}">
                <a16:creationId xmlns:a16="http://schemas.microsoft.com/office/drawing/2014/main" id="{C1E9123C-A153-4F3B-B6F5-10FB35EB6DF2}"/>
              </a:ext>
            </a:extLst>
          </p:cNvPr>
          <p:cNvSpPr/>
          <p:nvPr/>
        </p:nvSpPr>
        <p:spPr>
          <a:xfrm>
            <a:off x="2808279" y="1259568"/>
            <a:ext cx="1241207" cy="546984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p:txBody>
      </p:sp>
      <p:sp>
        <p:nvSpPr>
          <p:cNvPr id="7" name="Content Placeholder 6">
            <a:extLst>
              <a:ext uri="{FF2B5EF4-FFF2-40B4-BE49-F238E27FC236}">
                <a16:creationId xmlns:a16="http://schemas.microsoft.com/office/drawing/2014/main" id="{EC4C8180-5AFE-44B3-8456-3B6675D17E96}"/>
              </a:ext>
            </a:extLst>
          </p:cNvPr>
          <p:cNvSpPr>
            <a:spLocks noGrp="1"/>
          </p:cNvSpPr>
          <p:nvPr>
            <p:ph idx="1"/>
          </p:nvPr>
        </p:nvSpPr>
        <p:spPr>
          <a:xfrm>
            <a:off x="4468586" y="3657599"/>
            <a:ext cx="7304313" cy="3071813"/>
          </a:xfrm>
          <a:solidFill>
            <a:schemeClr val="bg1"/>
          </a:solidFill>
        </p:spPr>
        <p:txBody>
          <a:bodyPr>
            <a:normAutofit fontScale="85000" lnSpcReduction="20000"/>
          </a:bodyPr>
          <a:lstStyle/>
          <a:p>
            <a:pPr marL="0" indent="0">
              <a:buNone/>
            </a:pPr>
            <a:r>
              <a:rPr lang="sr-Cyrl-RS" dirty="0"/>
              <a:t>Ово су одељци у свесци. На слици се виде</a:t>
            </a:r>
            <a:r>
              <a:rPr lang="en-US" dirty="0"/>
              <a:t> </a:t>
            </a:r>
            <a:r>
              <a:rPr lang="en-US" b="1" dirty="0"/>
              <a:t>Welcome</a:t>
            </a:r>
            <a:r>
              <a:rPr lang="en-US" dirty="0"/>
              <a:t> </a:t>
            </a:r>
            <a:r>
              <a:rPr lang="sr-Cyrl-RS" dirty="0"/>
              <a:t>(почетна страна), </a:t>
            </a:r>
            <a:r>
              <a:rPr lang="en-US" b="1" dirty="0"/>
              <a:t>Collaboration Space</a:t>
            </a:r>
            <a:r>
              <a:rPr lang="sr-Cyrl-RS" dirty="0"/>
              <a:t>,</a:t>
            </a:r>
            <a:r>
              <a:rPr lang="en-US" dirty="0"/>
              <a:t> </a:t>
            </a:r>
            <a:r>
              <a:rPr lang="en-US" b="1" dirty="0"/>
              <a:t>Content Library </a:t>
            </a:r>
            <a:r>
              <a:rPr lang="sr-Cyrl-RS" dirty="0"/>
              <a:t>и свеска једног студента. Наставници виде свеску сваког студента, а сваки студент види само своју свеску, </a:t>
            </a:r>
            <a:r>
              <a:rPr lang="en-US" dirty="0" err="1"/>
              <a:t>Conten</a:t>
            </a:r>
            <a:r>
              <a:rPr lang="sr-Latn-RS" dirty="0"/>
              <a:t>t</a:t>
            </a:r>
            <a:r>
              <a:rPr lang="en-US" dirty="0"/>
              <a:t> library </a:t>
            </a:r>
            <a:r>
              <a:rPr lang="sr-Cyrl-RS" dirty="0"/>
              <a:t>и</a:t>
            </a:r>
            <a:r>
              <a:rPr lang="en-US" dirty="0"/>
              <a:t> Collaboration Space.</a:t>
            </a:r>
            <a:endParaRPr lang="sr-Cyrl-RS" dirty="0"/>
          </a:p>
          <a:p>
            <a:pPr marL="0" indent="0">
              <a:buNone/>
            </a:pPr>
            <a:r>
              <a:rPr lang="sr-Cyrl-RS" dirty="0"/>
              <a:t>Сваки велики одељак свеске има своје мање секције које се разликују од курса до курса.</a:t>
            </a:r>
            <a:endParaRPr lang="en-US" dirty="0"/>
          </a:p>
          <a:p>
            <a:pPr marL="0" indent="0">
              <a:buNone/>
            </a:pPr>
            <a:r>
              <a:rPr lang="sr-Cyrl-RS" dirty="0"/>
              <a:t>Овде можете додати нову секцију унутар одељка у коме се тренутно налазите уколико Вам је та опција дозвољена.</a:t>
            </a:r>
            <a:endParaRPr lang="en-US" dirty="0"/>
          </a:p>
        </p:txBody>
      </p:sp>
      <p:cxnSp>
        <p:nvCxnSpPr>
          <p:cNvPr id="13" name="Straight Arrow Connector 12">
            <a:extLst>
              <a:ext uri="{FF2B5EF4-FFF2-40B4-BE49-F238E27FC236}">
                <a16:creationId xmlns:a16="http://schemas.microsoft.com/office/drawing/2014/main" id="{9E770279-236D-485B-B67D-4C8D3AFBBE1A}"/>
              </a:ext>
            </a:extLst>
          </p:cNvPr>
          <p:cNvCxnSpPr>
            <a:cxnSpLocks/>
          </p:cNvCxnSpPr>
          <p:nvPr/>
        </p:nvCxnSpPr>
        <p:spPr>
          <a:xfrm flipH="1" flipV="1">
            <a:off x="3886200" y="3914775"/>
            <a:ext cx="582386" cy="14124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E172B63-81A2-47A9-96B7-799069960232}"/>
              </a:ext>
            </a:extLst>
          </p:cNvPr>
          <p:cNvCxnSpPr>
            <a:cxnSpLocks/>
          </p:cNvCxnSpPr>
          <p:nvPr/>
        </p:nvCxnSpPr>
        <p:spPr>
          <a:xfrm flipH="1">
            <a:off x="3428882" y="6165908"/>
            <a:ext cx="1039704" cy="37776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169DE567-1C00-4794-AEE9-9DCD34E49528}"/>
              </a:ext>
            </a:extLst>
          </p:cNvPr>
          <p:cNvSpPr/>
          <p:nvPr/>
        </p:nvSpPr>
        <p:spPr>
          <a:xfrm>
            <a:off x="2888950" y="2288766"/>
            <a:ext cx="1079863" cy="461554"/>
          </a:xfrm>
          <a:prstGeom prst="rect">
            <a:avLst/>
          </a:prstGeom>
          <a:solidFill>
            <a:srgbClr val="00FF99">
              <a:alpha val="6117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Connector: Curved 10">
            <a:extLst>
              <a:ext uri="{FF2B5EF4-FFF2-40B4-BE49-F238E27FC236}">
                <a16:creationId xmlns:a16="http://schemas.microsoft.com/office/drawing/2014/main" id="{AB9B3A6D-5BDF-4406-B92D-D2AA036BFFE3}"/>
              </a:ext>
            </a:extLst>
          </p:cNvPr>
          <p:cNvCxnSpPr>
            <a:stCxn id="7" idx="1"/>
          </p:cNvCxnSpPr>
          <p:nvPr/>
        </p:nvCxnSpPr>
        <p:spPr>
          <a:xfrm rot="10800000">
            <a:off x="3274424" y="2750320"/>
            <a:ext cx="1194163" cy="2443186"/>
          </a:xfrm>
          <a:prstGeom prst="curvedConnector2">
            <a:avLst/>
          </a:prstGeom>
          <a:ln>
            <a:solidFill>
              <a:srgbClr val="00FF9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4279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54478A7-52CA-43EC-9A2F-E8E2C889C103}"/>
              </a:ext>
            </a:extLst>
          </p:cNvPr>
          <p:cNvPicPr>
            <a:picLocks noChangeAspect="1"/>
          </p:cNvPicPr>
          <p:nvPr/>
        </p:nvPicPr>
        <p:blipFill>
          <a:blip r:embed="rId2"/>
          <a:stretch>
            <a:fillRect/>
          </a:stretch>
        </p:blipFill>
        <p:spPr>
          <a:xfrm>
            <a:off x="0" y="127000"/>
            <a:ext cx="12192000" cy="6604000"/>
          </a:xfrm>
          <a:prstGeom prst="rect">
            <a:avLst/>
          </a:prstGeom>
        </p:spPr>
      </p:pic>
      <p:sp>
        <p:nvSpPr>
          <p:cNvPr id="6" name="Rectangle: Rounded Corners 5">
            <a:extLst>
              <a:ext uri="{FF2B5EF4-FFF2-40B4-BE49-F238E27FC236}">
                <a16:creationId xmlns:a16="http://schemas.microsoft.com/office/drawing/2014/main" id="{C1E9123C-A153-4F3B-B6F5-10FB35EB6DF2}"/>
              </a:ext>
            </a:extLst>
          </p:cNvPr>
          <p:cNvSpPr/>
          <p:nvPr/>
        </p:nvSpPr>
        <p:spPr>
          <a:xfrm>
            <a:off x="4058893" y="1259567"/>
            <a:ext cx="1241207" cy="546984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p:txBody>
      </p:sp>
      <p:sp>
        <p:nvSpPr>
          <p:cNvPr id="7" name="Content Placeholder 6">
            <a:extLst>
              <a:ext uri="{FF2B5EF4-FFF2-40B4-BE49-F238E27FC236}">
                <a16:creationId xmlns:a16="http://schemas.microsoft.com/office/drawing/2014/main" id="{EC4C8180-5AFE-44B3-8456-3B6675D17E96}"/>
              </a:ext>
            </a:extLst>
          </p:cNvPr>
          <p:cNvSpPr>
            <a:spLocks noGrp="1"/>
          </p:cNvSpPr>
          <p:nvPr>
            <p:ph idx="1"/>
          </p:nvPr>
        </p:nvSpPr>
        <p:spPr>
          <a:xfrm>
            <a:off x="5600700" y="3526970"/>
            <a:ext cx="6172199" cy="2759529"/>
          </a:xfrm>
          <a:solidFill>
            <a:schemeClr val="bg1"/>
          </a:solidFill>
        </p:spPr>
        <p:txBody>
          <a:bodyPr>
            <a:normAutofit fontScale="70000" lnSpcReduction="20000"/>
          </a:bodyPr>
          <a:lstStyle/>
          <a:p>
            <a:pPr marL="0" indent="0">
              <a:buNone/>
            </a:pPr>
            <a:r>
              <a:rPr lang="sr-Cyrl-RS" dirty="0"/>
              <a:t>Ово је садржај тренутно укљученог одељка</a:t>
            </a:r>
            <a:r>
              <a:rPr lang="en-US" dirty="0"/>
              <a:t>.</a:t>
            </a:r>
            <a:r>
              <a:rPr lang="sr-Cyrl-RS" dirty="0"/>
              <a:t> Он се састоји из страница.</a:t>
            </a:r>
          </a:p>
          <a:p>
            <a:pPr lvl="1"/>
            <a:r>
              <a:rPr lang="sr-Cyrl-RS" dirty="0"/>
              <a:t>Пример: одељак „</a:t>
            </a:r>
            <a:r>
              <a:rPr lang="sr-Cyrl-RS" i="1" dirty="0"/>
              <a:t>Вежбе 1. недеља </a:t>
            </a:r>
            <a:r>
              <a:rPr lang="sr-Cyrl-RS" dirty="0"/>
              <a:t>има странице „</a:t>
            </a:r>
            <a:r>
              <a:rPr lang="sr-Cyrl-RS" i="1" dirty="0"/>
              <a:t>Подсетник са вежби</a:t>
            </a:r>
            <a:r>
              <a:rPr lang="sr-Cyrl-RS" dirty="0"/>
              <a:t>“, „</a:t>
            </a:r>
            <a:r>
              <a:rPr lang="sr-Cyrl-RS" i="1" dirty="0"/>
              <a:t>Домаћи</a:t>
            </a:r>
            <a:r>
              <a:rPr lang="sr-Cyrl-RS" dirty="0"/>
              <a:t>“ и „</a:t>
            </a:r>
            <a:r>
              <a:rPr lang="sr-Cyrl-RS" i="1" dirty="0"/>
              <a:t>Тест</a:t>
            </a:r>
            <a:r>
              <a:rPr lang="sr-Cyrl-RS" dirty="0"/>
              <a:t>“</a:t>
            </a:r>
            <a:endParaRPr lang="sr-Latn-RS" dirty="0"/>
          </a:p>
          <a:p>
            <a:pPr marL="0" indent="0">
              <a:buNone/>
            </a:pPr>
            <a:endParaRPr lang="sr-Latn-RS" dirty="0"/>
          </a:p>
          <a:p>
            <a:pPr marL="0" indent="0">
              <a:buNone/>
            </a:pPr>
            <a:endParaRPr lang="sr-Cyrl-RS" dirty="0"/>
          </a:p>
          <a:p>
            <a:pPr marL="0" indent="0">
              <a:buNone/>
            </a:pPr>
            <a:endParaRPr lang="sr-Latn-RS" dirty="0"/>
          </a:p>
          <a:p>
            <a:pPr marL="0" indent="0">
              <a:buNone/>
            </a:pPr>
            <a:r>
              <a:rPr lang="sr-Cyrl-RS" dirty="0"/>
              <a:t>Овде можете додати нове странице, уколико Вам је то дозвољено у одељку у коме се тренутно налазите</a:t>
            </a:r>
            <a:endParaRPr lang="en-US" dirty="0"/>
          </a:p>
        </p:txBody>
      </p:sp>
      <p:cxnSp>
        <p:nvCxnSpPr>
          <p:cNvPr id="13" name="Straight Arrow Connector 12">
            <a:extLst>
              <a:ext uri="{FF2B5EF4-FFF2-40B4-BE49-F238E27FC236}">
                <a16:creationId xmlns:a16="http://schemas.microsoft.com/office/drawing/2014/main" id="{9E770279-236D-485B-B67D-4C8D3AFBBE1A}"/>
              </a:ext>
            </a:extLst>
          </p:cNvPr>
          <p:cNvCxnSpPr>
            <a:cxnSpLocks/>
          </p:cNvCxnSpPr>
          <p:nvPr/>
        </p:nvCxnSpPr>
        <p:spPr>
          <a:xfrm flipH="1" flipV="1">
            <a:off x="4810126" y="1905001"/>
            <a:ext cx="885280" cy="168293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E172B63-81A2-47A9-96B7-799069960232}"/>
              </a:ext>
            </a:extLst>
          </p:cNvPr>
          <p:cNvCxnSpPr>
            <a:cxnSpLocks/>
          </p:cNvCxnSpPr>
          <p:nvPr/>
        </p:nvCxnSpPr>
        <p:spPr>
          <a:xfrm flipH="1">
            <a:off x="4560996" y="6022929"/>
            <a:ext cx="1039704" cy="50645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8822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A94BDF-A2AC-43AD-8D42-E5903336E5D1}"/>
              </a:ext>
            </a:extLst>
          </p:cNvPr>
          <p:cNvPicPr>
            <a:picLocks noChangeAspect="1"/>
          </p:cNvPicPr>
          <p:nvPr/>
        </p:nvPicPr>
        <p:blipFill>
          <a:blip r:embed="rId2"/>
          <a:stretch>
            <a:fillRect/>
          </a:stretch>
        </p:blipFill>
        <p:spPr>
          <a:xfrm>
            <a:off x="0" y="127000"/>
            <a:ext cx="12192000" cy="6604000"/>
          </a:xfrm>
          <a:prstGeom prst="rect">
            <a:avLst/>
          </a:prstGeom>
        </p:spPr>
      </p:pic>
      <p:sp>
        <p:nvSpPr>
          <p:cNvPr id="6" name="Rectangle: Rounded Corners 5">
            <a:extLst>
              <a:ext uri="{FF2B5EF4-FFF2-40B4-BE49-F238E27FC236}">
                <a16:creationId xmlns:a16="http://schemas.microsoft.com/office/drawing/2014/main" id="{C1E9123C-A153-4F3B-B6F5-10FB35EB6DF2}"/>
              </a:ext>
            </a:extLst>
          </p:cNvPr>
          <p:cNvSpPr/>
          <p:nvPr/>
        </p:nvSpPr>
        <p:spPr>
          <a:xfrm>
            <a:off x="5314950" y="1400174"/>
            <a:ext cx="6724650" cy="54578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p:txBody>
      </p:sp>
      <p:sp>
        <p:nvSpPr>
          <p:cNvPr id="7" name="Content Placeholder 6">
            <a:extLst>
              <a:ext uri="{FF2B5EF4-FFF2-40B4-BE49-F238E27FC236}">
                <a16:creationId xmlns:a16="http://schemas.microsoft.com/office/drawing/2014/main" id="{EC4C8180-5AFE-44B3-8456-3B6675D17E96}"/>
              </a:ext>
            </a:extLst>
          </p:cNvPr>
          <p:cNvSpPr>
            <a:spLocks noGrp="1"/>
          </p:cNvSpPr>
          <p:nvPr>
            <p:ph idx="1"/>
          </p:nvPr>
        </p:nvSpPr>
        <p:spPr>
          <a:xfrm>
            <a:off x="1047302" y="3429000"/>
            <a:ext cx="3236440" cy="1587138"/>
          </a:xfrm>
          <a:solidFill>
            <a:schemeClr val="bg1"/>
          </a:solidFill>
          <a:ln w="28575">
            <a:solidFill>
              <a:srgbClr val="FF0000"/>
            </a:solidFill>
          </a:ln>
        </p:spPr>
        <p:txBody>
          <a:bodyPr anchor="ctr">
            <a:normAutofit fontScale="77500" lnSpcReduction="20000"/>
          </a:bodyPr>
          <a:lstStyle/>
          <a:p>
            <a:pPr marL="0" indent="0">
              <a:buNone/>
            </a:pPr>
            <a:r>
              <a:rPr lang="sr-Cyrl-RS" dirty="0"/>
              <a:t>Ово је садржај једне странице</a:t>
            </a:r>
            <a:r>
              <a:rPr lang="en-US" dirty="0"/>
              <a:t>.</a:t>
            </a:r>
            <a:r>
              <a:rPr lang="sr-Cyrl-RS" dirty="0"/>
              <a:t> Она може садржати текст, аудио запис, слику, или читав фајл који сте прикачили</a:t>
            </a:r>
            <a:endParaRPr lang="sr-Latn-RS" dirty="0"/>
          </a:p>
        </p:txBody>
      </p:sp>
      <p:cxnSp>
        <p:nvCxnSpPr>
          <p:cNvPr id="13" name="Straight Arrow Connector 12">
            <a:extLst>
              <a:ext uri="{FF2B5EF4-FFF2-40B4-BE49-F238E27FC236}">
                <a16:creationId xmlns:a16="http://schemas.microsoft.com/office/drawing/2014/main" id="{9E770279-236D-485B-B67D-4C8D3AFBBE1A}"/>
              </a:ext>
            </a:extLst>
          </p:cNvPr>
          <p:cNvCxnSpPr>
            <a:cxnSpLocks/>
            <a:stCxn id="7" idx="3"/>
          </p:cNvCxnSpPr>
          <p:nvPr/>
        </p:nvCxnSpPr>
        <p:spPr>
          <a:xfrm flipV="1">
            <a:off x="4283742" y="3055895"/>
            <a:ext cx="1897983" cy="116667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E02C1966-2932-43DD-B33B-BB10F0B70569}"/>
              </a:ext>
            </a:extLst>
          </p:cNvPr>
          <p:cNvSpPr/>
          <p:nvPr/>
        </p:nvSpPr>
        <p:spPr>
          <a:xfrm>
            <a:off x="3286125" y="885825"/>
            <a:ext cx="1190625" cy="2381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p:txBody>
      </p:sp>
      <p:sp>
        <p:nvSpPr>
          <p:cNvPr id="10" name="Content Placeholder 6">
            <a:extLst>
              <a:ext uri="{FF2B5EF4-FFF2-40B4-BE49-F238E27FC236}">
                <a16:creationId xmlns:a16="http://schemas.microsoft.com/office/drawing/2014/main" id="{1ED6DB46-3D34-44D0-A361-ABC439D16542}"/>
              </a:ext>
            </a:extLst>
          </p:cNvPr>
          <p:cNvSpPr txBox="1">
            <a:spLocks/>
          </p:cNvSpPr>
          <p:nvPr/>
        </p:nvSpPr>
        <p:spPr>
          <a:xfrm>
            <a:off x="1044367" y="616335"/>
            <a:ext cx="1430228" cy="777103"/>
          </a:xfrm>
          <a:prstGeom prst="rect">
            <a:avLst/>
          </a:prstGeom>
          <a:solidFill>
            <a:schemeClr val="bg1"/>
          </a:solidFill>
          <a:ln w="28575">
            <a:solidFill>
              <a:srgbClr val="FF0000"/>
            </a:solidFill>
          </a:ln>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r-Cyrl-RS" dirty="0">
                <a:solidFill>
                  <a:srgbClr val="FF0000"/>
                </a:solidFill>
              </a:rPr>
              <a:t>Помоћу ових опција уређујете страницу свеске и качите прилоге.</a:t>
            </a:r>
            <a:endParaRPr lang="sr-Latn-RS" dirty="0">
              <a:solidFill>
                <a:srgbClr val="FF0000"/>
              </a:solidFill>
            </a:endParaRPr>
          </a:p>
        </p:txBody>
      </p:sp>
      <p:cxnSp>
        <p:nvCxnSpPr>
          <p:cNvPr id="11" name="Straight Arrow Connector 10">
            <a:extLst>
              <a:ext uri="{FF2B5EF4-FFF2-40B4-BE49-F238E27FC236}">
                <a16:creationId xmlns:a16="http://schemas.microsoft.com/office/drawing/2014/main" id="{AC6B9063-2ECE-44CA-81CB-2F7523EDC71E}"/>
              </a:ext>
            </a:extLst>
          </p:cNvPr>
          <p:cNvCxnSpPr>
            <a:cxnSpLocks/>
          </p:cNvCxnSpPr>
          <p:nvPr/>
        </p:nvCxnSpPr>
        <p:spPr>
          <a:xfrm>
            <a:off x="2290763" y="706050"/>
            <a:ext cx="1362075" cy="10555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7506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4FDDF-87BA-4968-BC76-A4AEF9F76AFF}"/>
              </a:ext>
            </a:extLst>
          </p:cNvPr>
          <p:cNvSpPr>
            <a:spLocks noGrp="1"/>
          </p:cNvSpPr>
          <p:nvPr>
            <p:ph type="title"/>
          </p:nvPr>
        </p:nvSpPr>
        <p:spPr/>
        <p:txBody>
          <a:bodyPr>
            <a:normAutofit/>
          </a:bodyPr>
          <a:lstStyle/>
          <a:p>
            <a:r>
              <a:rPr lang="en-US" dirty="0"/>
              <a:t>Class Notebook</a:t>
            </a:r>
            <a:r>
              <a:rPr lang="sr-Cyrl-RS" dirty="0"/>
              <a:t> на телефону</a:t>
            </a:r>
            <a:endParaRPr lang="en-GB" dirty="0"/>
          </a:p>
        </p:txBody>
      </p:sp>
      <p:sp>
        <p:nvSpPr>
          <p:cNvPr id="3" name="Content Placeholder 2">
            <a:extLst>
              <a:ext uri="{FF2B5EF4-FFF2-40B4-BE49-F238E27FC236}">
                <a16:creationId xmlns:a16="http://schemas.microsoft.com/office/drawing/2014/main" id="{63DB364E-BF6C-48D3-A0C3-FE81886F09D9}"/>
              </a:ext>
            </a:extLst>
          </p:cNvPr>
          <p:cNvSpPr>
            <a:spLocks noGrp="1"/>
          </p:cNvSpPr>
          <p:nvPr>
            <p:ph idx="1"/>
          </p:nvPr>
        </p:nvSpPr>
        <p:spPr>
          <a:xfrm>
            <a:off x="838200" y="1825625"/>
            <a:ext cx="7191103" cy="4351338"/>
          </a:xfrm>
        </p:spPr>
        <p:txBody>
          <a:bodyPr/>
          <a:lstStyle/>
          <a:p>
            <a:r>
              <a:rPr lang="sr-Cyrl-RS" dirty="0"/>
              <a:t>Да бисте ову опцију користили на телефону, требаће Вам још једна апликација </a:t>
            </a:r>
            <a:r>
              <a:rPr lang="en-US" dirty="0"/>
              <a:t>– Microsoft OneNote</a:t>
            </a:r>
          </a:p>
          <a:p>
            <a:r>
              <a:rPr lang="sr-Cyrl-RS" dirty="0"/>
              <a:t>Улогујте се и на ову апликацију са истим налогом као на </a:t>
            </a:r>
            <a:r>
              <a:rPr lang="en-GB" dirty="0"/>
              <a:t>Teams</a:t>
            </a:r>
          </a:p>
        </p:txBody>
      </p:sp>
      <p:pic>
        <p:nvPicPr>
          <p:cNvPr id="5" name="Picture 4" descr="A screenshot of a cell phone&#10;&#10;Description automatically generated">
            <a:extLst>
              <a:ext uri="{FF2B5EF4-FFF2-40B4-BE49-F238E27FC236}">
                <a16:creationId xmlns:a16="http://schemas.microsoft.com/office/drawing/2014/main" id="{20140B8F-5FE4-4DCA-993C-FB472DDFC7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8295" y="174172"/>
            <a:ext cx="3857625" cy="6858000"/>
          </a:xfrm>
          <a:prstGeom prst="rect">
            <a:avLst/>
          </a:prstGeom>
        </p:spPr>
      </p:pic>
    </p:spTree>
    <p:extLst>
      <p:ext uri="{BB962C8B-B14F-4D97-AF65-F5344CB8AC3E}">
        <p14:creationId xmlns:p14="http://schemas.microsoft.com/office/powerpoint/2010/main" val="519583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8AC289-355E-48C0-87E2-597D5631D2C3}"/>
              </a:ext>
            </a:extLst>
          </p:cNvPr>
          <p:cNvSpPr>
            <a:spLocks noGrp="1"/>
          </p:cNvSpPr>
          <p:nvPr>
            <p:ph type="title"/>
          </p:nvPr>
        </p:nvSpPr>
        <p:spPr>
          <a:xfrm>
            <a:off x="737286" y="968106"/>
            <a:ext cx="10515600" cy="2852737"/>
          </a:xfrm>
        </p:spPr>
        <p:txBody>
          <a:bodyPr/>
          <a:lstStyle/>
          <a:p>
            <a:r>
              <a:rPr lang="sr-Cyrl-RS" dirty="0"/>
              <a:t>Задаци (</a:t>
            </a:r>
            <a:r>
              <a:rPr lang="sr-Latn-RS" dirty="0"/>
              <a:t>Assignments) </a:t>
            </a:r>
            <a:r>
              <a:rPr lang="sr-Cyrl-RS" dirty="0"/>
              <a:t>и поени </a:t>
            </a:r>
            <a:r>
              <a:rPr lang="sr-Latn-RS" dirty="0"/>
              <a:t>(Grades)</a:t>
            </a:r>
            <a:endParaRPr lang="en-GB" dirty="0"/>
          </a:p>
        </p:txBody>
      </p:sp>
      <p:sp>
        <p:nvSpPr>
          <p:cNvPr id="5" name="Text Placeholder 4">
            <a:extLst>
              <a:ext uri="{FF2B5EF4-FFF2-40B4-BE49-F238E27FC236}">
                <a16:creationId xmlns:a16="http://schemas.microsoft.com/office/drawing/2014/main" id="{DCDC44FE-7B58-45DC-A6E9-A608E883F3A4}"/>
              </a:ext>
            </a:extLst>
          </p:cNvPr>
          <p:cNvSpPr>
            <a:spLocks noGrp="1"/>
          </p:cNvSpPr>
          <p:nvPr>
            <p:ph type="body" idx="1"/>
          </p:nvPr>
        </p:nvSpPr>
        <p:spPr/>
        <p:txBody>
          <a:bodyPr/>
          <a:lstStyle/>
          <a:p>
            <a:endParaRPr lang="en-GB"/>
          </a:p>
        </p:txBody>
      </p:sp>
      <p:pic>
        <p:nvPicPr>
          <p:cNvPr id="6" name="Picture 5">
            <a:extLst>
              <a:ext uri="{FF2B5EF4-FFF2-40B4-BE49-F238E27FC236}">
                <a16:creationId xmlns:a16="http://schemas.microsoft.com/office/drawing/2014/main" id="{BED8FE54-4825-4139-A53F-A328790A64DE}"/>
              </a:ext>
            </a:extLst>
          </p:cNvPr>
          <p:cNvPicPr>
            <a:picLocks noChangeAspect="1"/>
          </p:cNvPicPr>
          <p:nvPr/>
        </p:nvPicPr>
        <p:blipFill rotWithShape="1">
          <a:blip r:embed="rId2"/>
          <a:srcRect t="1" b="56389"/>
          <a:stretch/>
        </p:blipFill>
        <p:spPr>
          <a:xfrm>
            <a:off x="739639" y="4077050"/>
            <a:ext cx="10607811" cy="2465471"/>
          </a:xfrm>
          <a:prstGeom prst="rect">
            <a:avLst/>
          </a:prstGeom>
        </p:spPr>
      </p:pic>
      <p:sp>
        <p:nvSpPr>
          <p:cNvPr id="7" name="Oval 6">
            <a:extLst>
              <a:ext uri="{FF2B5EF4-FFF2-40B4-BE49-F238E27FC236}">
                <a16:creationId xmlns:a16="http://schemas.microsoft.com/office/drawing/2014/main" id="{2190A831-2E20-47C0-B447-3B3B71632D9D}"/>
              </a:ext>
            </a:extLst>
          </p:cNvPr>
          <p:cNvSpPr/>
          <p:nvPr/>
        </p:nvSpPr>
        <p:spPr>
          <a:xfrm>
            <a:off x="737286" y="5275419"/>
            <a:ext cx="592508" cy="565748"/>
          </a:xfrm>
          <a:prstGeom prst="ellipse">
            <a:avLst/>
          </a:prstGeom>
          <a:solidFill>
            <a:srgbClr val="FF0000">
              <a:alpha val="50000"/>
            </a:srgbClr>
          </a:solidFill>
          <a:ln w="28575">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03413006-FD2A-4AD1-AFBD-8AD7F6196CF8}"/>
              </a:ext>
            </a:extLst>
          </p:cNvPr>
          <p:cNvSpPr/>
          <p:nvPr/>
        </p:nvSpPr>
        <p:spPr>
          <a:xfrm>
            <a:off x="6392410" y="4472630"/>
            <a:ext cx="755009" cy="399185"/>
          </a:xfrm>
          <a:prstGeom prst="ellipse">
            <a:avLst/>
          </a:prstGeom>
          <a:solidFill>
            <a:srgbClr val="FF0000">
              <a:alpha val="50000"/>
            </a:srgbClr>
          </a:solidFill>
          <a:ln w="28575">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9DA779F8-AF4F-46F4-AC5B-35ADEEC65CF3}"/>
              </a:ext>
            </a:extLst>
          </p:cNvPr>
          <p:cNvSpPr/>
          <p:nvPr/>
        </p:nvSpPr>
        <p:spPr>
          <a:xfrm>
            <a:off x="7147419" y="4472629"/>
            <a:ext cx="504327" cy="399185"/>
          </a:xfrm>
          <a:prstGeom prst="ellipse">
            <a:avLst/>
          </a:prstGeom>
          <a:solidFill>
            <a:srgbClr val="FF0000">
              <a:alpha val="50000"/>
            </a:srgbClr>
          </a:solidFill>
          <a:ln w="28575">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0" name="Text Placeholder 4">
            <a:extLst>
              <a:ext uri="{FF2B5EF4-FFF2-40B4-BE49-F238E27FC236}">
                <a16:creationId xmlns:a16="http://schemas.microsoft.com/office/drawing/2014/main" id="{FF292EF5-767B-4A23-9955-25761BB0DC07}"/>
              </a:ext>
            </a:extLst>
          </p:cNvPr>
          <p:cNvSpPr txBox="1">
            <a:spLocks/>
          </p:cNvSpPr>
          <p:nvPr/>
        </p:nvSpPr>
        <p:spPr>
          <a:xfrm>
            <a:off x="11042468" y="5077097"/>
            <a:ext cx="1149531" cy="1780903"/>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sz="12800" dirty="0">
                <a:solidFill>
                  <a:srgbClr val="FF0000"/>
                </a:solidFill>
              </a:rPr>
              <a:t>7</a:t>
            </a:r>
          </a:p>
        </p:txBody>
      </p:sp>
    </p:spTree>
    <p:extLst>
      <p:ext uri="{BB962C8B-B14F-4D97-AF65-F5344CB8AC3E}">
        <p14:creationId xmlns:p14="http://schemas.microsoft.com/office/powerpoint/2010/main" val="2944750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40E032-47D7-4270-B0AE-4D3E2232A78F}"/>
              </a:ext>
            </a:extLst>
          </p:cNvPr>
          <p:cNvSpPr>
            <a:spLocks noGrp="1"/>
          </p:cNvSpPr>
          <p:nvPr>
            <p:ph type="title"/>
          </p:nvPr>
        </p:nvSpPr>
        <p:spPr/>
        <p:txBody>
          <a:bodyPr/>
          <a:lstStyle/>
          <a:p>
            <a:r>
              <a:rPr lang="sr-Cyrl-RS" dirty="0"/>
              <a:t>Придруживање дигиталној учионици</a:t>
            </a:r>
            <a:endParaRPr lang="en-GB" dirty="0"/>
          </a:p>
        </p:txBody>
      </p:sp>
      <p:sp>
        <p:nvSpPr>
          <p:cNvPr id="5" name="Text Placeholder 4">
            <a:extLst>
              <a:ext uri="{FF2B5EF4-FFF2-40B4-BE49-F238E27FC236}">
                <a16:creationId xmlns:a16="http://schemas.microsoft.com/office/drawing/2014/main" id="{386B124B-2F79-4F66-AA5D-886DA0FC1B71}"/>
              </a:ext>
            </a:extLst>
          </p:cNvPr>
          <p:cNvSpPr>
            <a:spLocks noGrp="1"/>
          </p:cNvSpPr>
          <p:nvPr>
            <p:ph type="body" idx="1"/>
          </p:nvPr>
        </p:nvSpPr>
        <p:spPr>
          <a:xfrm>
            <a:off x="10476230" y="5087801"/>
            <a:ext cx="1715770" cy="1770199"/>
          </a:xfrm>
        </p:spPr>
        <p:txBody>
          <a:bodyPr>
            <a:normAutofit lnSpcReduction="10000"/>
          </a:bodyPr>
          <a:lstStyle/>
          <a:p>
            <a:r>
              <a:rPr lang="en-GB" sz="12800" dirty="0">
                <a:solidFill>
                  <a:srgbClr val="FF0000"/>
                </a:solidFill>
              </a:rPr>
              <a:t>1</a:t>
            </a:r>
          </a:p>
        </p:txBody>
      </p:sp>
    </p:spTree>
    <p:extLst>
      <p:ext uri="{BB962C8B-B14F-4D97-AF65-F5344CB8AC3E}">
        <p14:creationId xmlns:p14="http://schemas.microsoft.com/office/powerpoint/2010/main" val="29760134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ompleted assignments under dropdown arrow.">
            <a:extLst>
              <a:ext uri="{FF2B5EF4-FFF2-40B4-BE49-F238E27FC236}">
                <a16:creationId xmlns:a16="http://schemas.microsoft.com/office/drawing/2014/main" id="{2A686943-BBB8-4E5B-9252-5896CA4883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9048" y="2149963"/>
            <a:ext cx="4953000" cy="362902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9B56CD0D-5780-431B-B88C-9B4BCC1B7C69}"/>
              </a:ext>
            </a:extLst>
          </p:cNvPr>
          <p:cNvSpPr>
            <a:spLocks noGrp="1"/>
          </p:cNvSpPr>
          <p:nvPr>
            <p:ph type="title"/>
          </p:nvPr>
        </p:nvSpPr>
        <p:spPr/>
        <p:txBody>
          <a:bodyPr/>
          <a:lstStyle/>
          <a:p>
            <a:r>
              <a:rPr lang="sr-Cyrl-RS" dirty="0"/>
              <a:t>Преглед свих задатака на курсу</a:t>
            </a:r>
            <a:endParaRPr lang="en-GB" dirty="0"/>
          </a:p>
        </p:txBody>
      </p:sp>
      <p:sp>
        <p:nvSpPr>
          <p:cNvPr id="8" name="Rectangle: Rounded Corners 7">
            <a:extLst>
              <a:ext uri="{FF2B5EF4-FFF2-40B4-BE49-F238E27FC236}">
                <a16:creationId xmlns:a16="http://schemas.microsoft.com/office/drawing/2014/main" id="{9AAF6898-22E2-4D10-9F78-DBF20293E22D}"/>
              </a:ext>
            </a:extLst>
          </p:cNvPr>
          <p:cNvSpPr/>
          <p:nvPr/>
        </p:nvSpPr>
        <p:spPr>
          <a:xfrm>
            <a:off x="3362924" y="3160394"/>
            <a:ext cx="713266" cy="30078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p:txBody>
      </p:sp>
      <p:sp>
        <p:nvSpPr>
          <p:cNvPr id="9" name="Content Placeholder 6">
            <a:extLst>
              <a:ext uri="{FF2B5EF4-FFF2-40B4-BE49-F238E27FC236}">
                <a16:creationId xmlns:a16="http://schemas.microsoft.com/office/drawing/2014/main" id="{99D269EA-B7B7-43EF-AD32-1E14F361A61F}"/>
              </a:ext>
            </a:extLst>
          </p:cNvPr>
          <p:cNvSpPr txBox="1">
            <a:spLocks/>
          </p:cNvSpPr>
          <p:nvPr/>
        </p:nvSpPr>
        <p:spPr>
          <a:xfrm>
            <a:off x="8270525" y="3078760"/>
            <a:ext cx="3502374" cy="838899"/>
          </a:xfrm>
          <a:prstGeom prst="rect">
            <a:avLst/>
          </a:prstGeom>
          <a:solidFill>
            <a:schemeClr val="bg1"/>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r-Cyrl-RS" dirty="0"/>
              <a:t>Задаци у току</a:t>
            </a:r>
          </a:p>
          <a:p>
            <a:pPr marL="0" indent="0">
              <a:buFont typeface="Arial" panose="020B0604020202020204" pitchFamily="34" charset="0"/>
              <a:buNone/>
            </a:pPr>
            <a:r>
              <a:rPr lang="sr-Cyrl-RS" dirty="0"/>
              <a:t>Урађени задаци</a:t>
            </a:r>
          </a:p>
          <a:p>
            <a:pPr marL="0" indent="0">
              <a:buFont typeface="Arial" panose="020B0604020202020204" pitchFamily="34" charset="0"/>
              <a:buNone/>
            </a:pPr>
            <a:endParaRPr lang="sr-Cyrl-RS" dirty="0"/>
          </a:p>
          <a:p>
            <a:pPr marL="0" indent="0">
              <a:buFont typeface="Arial" panose="020B0604020202020204" pitchFamily="34" charset="0"/>
              <a:buNone/>
            </a:pPr>
            <a:endParaRPr lang="sr-Cyrl-RS" dirty="0"/>
          </a:p>
          <a:p>
            <a:pPr marL="0" indent="0">
              <a:buFont typeface="Arial" panose="020B0604020202020204" pitchFamily="34" charset="0"/>
              <a:buNone/>
            </a:pPr>
            <a:endParaRPr lang="sr-Cyrl-RS" dirty="0"/>
          </a:p>
          <a:p>
            <a:pPr marL="0" indent="0">
              <a:buFont typeface="Arial" panose="020B0604020202020204" pitchFamily="34" charset="0"/>
              <a:buNone/>
            </a:pPr>
            <a:endParaRPr lang="en-US" dirty="0"/>
          </a:p>
        </p:txBody>
      </p:sp>
      <p:cxnSp>
        <p:nvCxnSpPr>
          <p:cNvPr id="10" name="Straight Arrow Connector 9">
            <a:extLst>
              <a:ext uri="{FF2B5EF4-FFF2-40B4-BE49-F238E27FC236}">
                <a16:creationId xmlns:a16="http://schemas.microsoft.com/office/drawing/2014/main" id="{6A624879-FE17-4C9C-844D-11D49AAD91BA}"/>
              </a:ext>
            </a:extLst>
          </p:cNvPr>
          <p:cNvCxnSpPr>
            <a:cxnSpLocks/>
          </p:cNvCxnSpPr>
          <p:nvPr/>
        </p:nvCxnSpPr>
        <p:spPr>
          <a:xfrm flipH="1">
            <a:off x="4076190" y="3310786"/>
            <a:ext cx="419433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B80BD824-7BED-4F9E-8011-46BAAD140785}"/>
              </a:ext>
            </a:extLst>
          </p:cNvPr>
          <p:cNvSpPr/>
          <p:nvPr/>
        </p:nvSpPr>
        <p:spPr>
          <a:xfrm>
            <a:off x="3362924" y="3499428"/>
            <a:ext cx="713266" cy="30078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p:txBody>
      </p:sp>
      <p:cxnSp>
        <p:nvCxnSpPr>
          <p:cNvPr id="17" name="Straight Arrow Connector 16">
            <a:extLst>
              <a:ext uri="{FF2B5EF4-FFF2-40B4-BE49-F238E27FC236}">
                <a16:creationId xmlns:a16="http://schemas.microsoft.com/office/drawing/2014/main" id="{4480EB43-3A56-4B24-BE04-C3A4A9510EA5}"/>
              </a:ext>
            </a:extLst>
          </p:cNvPr>
          <p:cNvCxnSpPr>
            <a:cxnSpLocks/>
          </p:cNvCxnSpPr>
          <p:nvPr/>
        </p:nvCxnSpPr>
        <p:spPr>
          <a:xfrm flipH="1">
            <a:off x="4076190" y="3649820"/>
            <a:ext cx="419433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5831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78283-7BFE-4BFE-9F1E-1E459ED133AC}"/>
              </a:ext>
            </a:extLst>
          </p:cNvPr>
          <p:cNvSpPr>
            <a:spLocks noGrp="1"/>
          </p:cNvSpPr>
          <p:nvPr>
            <p:ph type="title"/>
          </p:nvPr>
        </p:nvSpPr>
        <p:spPr/>
        <p:txBody>
          <a:bodyPr/>
          <a:lstStyle/>
          <a:p>
            <a:r>
              <a:rPr lang="sr-Cyrl-RS" dirty="0"/>
              <a:t>Преглед појединачног задатка</a:t>
            </a:r>
            <a:endParaRPr lang="en-GB" dirty="0"/>
          </a:p>
        </p:txBody>
      </p:sp>
      <p:sp>
        <p:nvSpPr>
          <p:cNvPr id="3" name="Content Placeholder 2">
            <a:extLst>
              <a:ext uri="{FF2B5EF4-FFF2-40B4-BE49-F238E27FC236}">
                <a16:creationId xmlns:a16="http://schemas.microsoft.com/office/drawing/2014/main" id="{20C5209E-9636-42DF-8F99-84FB2414957B}"/>
              </a:ext>
            </a:extLst>
          </p:cNvPr>
          <p:cNvSpPr>
            <a:spLocks noGrp="1"/>
          </p:cNvSpPr>
          <p:nvPr>
            <p:ph idx="1"/>
          </p:nvPr>
        </p:nvSpPr>
        <p:spPr/>
        <p:txBody>
          <a:bodyPr/>
          <a:lstStyle/>
          <a:p>
            <a:r>
              <a:rPr lang="sr-Cyrl-RS" dirty="0"/>
              <a:t>Ова страница се добија када кликнете на жељени задатак</a:t>
            </a:r>
            <a:endParaRPr lang="en-GB" dirty="0"/>
          </a:p>
        </p:txBody>
      </p:sp>
      <p:pic>
        <p:nvPicPr>
          <p:cNvPr id="2050" name="Picture 2" descr="View your assignment and select Turn in.">
            <a:extLst>
              <a:ext uri="{FF2B5EF4-FFF2-40B4-BE49-F238E27FC236}">
                <a16:creationId xmlns:a16="http://schemas.microsoft.com/office/drawing/2014/main" id="{2B652BC6-5A20-403C-A288-B0A94AF5C0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0993" y="2435736"/>
            <a:ext cx="4953000" cy="33623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580F6CC8-7EE7-4F76-B8FB-2BAEA75EFDE7}"/>
              </a:ext>
            </a:extLst>
          </p:cNvPr>
          <p:cNvSpPr/>
          <p:nvPr/>
        </p:nvSpPr>
        <p:spPr>
          <a:xfrm>
            <a:off x="6928245" y="2435736"/>
            <a:ext cx="1115747" cy="45006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p:txBody>
      </p:sp>
      <p:sp>
        <p:nvSpPr>
          <p:cNvPr id="6" name="Content Placeholder 6">
            <a:extLst>
              <a:ext uri="{FF2B5EF4-FFF2-40B4-BE49-F238E27FC236}">
                <a16:creationId xmlns:a16="http://schemas.microsoft.com/office/drawing/2014/main" id="{203B98CD-FF25-4549-B35D-1A70AA8BD691}"/>
              </a:ext>
            </a:extLst>
          </p:cNvPr>
          <p:cNvSpPr txBox="1">
            <a:spLocks/>
          </p:cNvSpPr>
          <p:nvPr/>
        </p:nvSpPr>
        <p:spPr>
          <a:xfrm>
            <a:off x="8204433" y="2435734"/>
            <a:ext cx="2952925" cy="4422265"/>
          </a:xfrm>
          <a:prstGeom prst="rect">
            <a:avLst/>
          </a:prstGeom>
          <a:solidFill>
            <a:schemeClr val="bg1"/>
          </a:solidFill>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r-Cyrl-RS" dirty="0"/>
              <a:t>Овде кликните да означите задатак као урађен када сте све завршили</a:t>
            </a:r>
          </a:p>
          <a:p>
            <a:pPr marL="457200" lvl="1" indent="0">
              <a:buNone/>
            </a:pPr>
            <a:r>
              <a:rPr lang="sr-Cyrl-RS" dirty="0"/>
              <a:t>Када задатак предате пре рока, имате опцију </a:t>
            </a:r>
            <a:r>
              <a:rPr lang="en-US" b="1" dirty="0"/>
              <a:t>Turn in again</a:t>
            </a:r>
            <a:r>
              <a:rPr lang="sr-Cyrl-RS" b="1" dirty="0"/>
              <a:t> </a:t>
            </a:r>
            <a:r>
              <a:rPr lang="sr-Cyrl-RS" dirty="0"/>
              <a:t>која омогућава да предате поправљену верзију ако сте нешто дорадили</a:t>
            </a:r>
          </a:p>
          <a:p>
            <a:pPr marL="457200" lvl="1" indent="0">
              <a:buNone/>
            </a:pPr>
            <a:r>
              <a:rPr lang="sr-Cyrl-RS" dirty="0"/>
              <a:t>Опција</a:t>
            </a:r>
            <a:r>
              <a:rPr lang="en-US" dirty="0"/>
              <a:t> </a:t>
            </a:r>
            <a:r>
              <a:rPr lang="en-US" b="1" dirty="0"/>
              <a:t>Undo turn in</a:t>
            </a:r>
            <a:r>
              <a:rPr lang="sr-Cyrl-RS" b="1" dirty="0"/>
              <a:t> </a:t>
            </a:r>
            <a:r>
              <a:rPr lang="sr-Cyrl-RS" dirty="0"/>
              <a:t>поништава задатак који сте предали ако сте погрешили</a:t>
            </a:r>
          </a:p>
          <a:p>
            <a:pPr marL="457200" lvl="1" indent="0">
              <a:buNone/>
            </a:pPr>
            <a:r>
              <a:rPr lang="sr-Cyrl-RS" dirty="0"/>
              <a:t>Опција </a:t>
            </a:r>
            <a:r>
              <a:rPr lang="sr-Latn-RS" b="1" dirty="0"/>
              <a:t>Turn in late </a:t>
            </a:r>
            <a:r>
              <a:rPr lang="sr-Cyrl-RS" dirty="0"/>
              <a:t>ће се појавити ако је рок за предају прошао, али наставник још увек дозвољава да предате рад</a:t>
            </a:r>
            <a:endParaRPr lang="en-GB" dirty="0"/>
          </a:p>
          <a:p>
            <a:pPr marL="457200" lvl="1" indent="0">
              <a:buNone/>
            </a:pPr>
            <a:endParaRPr lang="en-GB" dirty="0"/>
          </a:p>
          <a:p>
            <a:pPr marL="0" indent="0">
              <a:buNone/>
            </a:pPr>
            <a:r>
              <a:rPr lang="sr-Cyrl-RS" dirty="0"/>
              <a:t>Овде је Ваш рад. О томе више на следећој страни.</a:t>
            </a:r>
          </a:p>
        </p:txBody>
      </p:sp>
      <p:cxnSp>
        <p:nvCxnSpPr>
          <p:cNvPr id="7" name="Straight Arrow Connector 6">
            <a:extLst>
              <a:ext uri="{FF2B5EF4-FFF2-40B4-BE49-F238E27FC236}">
                <a16:creationId xmlns:a16="http://schemas.microsoft.com/office/drawing/2014/main" id="{717D1E7C-CF14-41A8-AFE6-FE064C346E17}"/>
              </a:ext>
            </a:extLst>
          </p:cNvPr>
          <p:cNvCxnSpPr>
            <a:cxnSpLocks/>
            <a:endCxn id="5" idx="3"/>
          </p:cNvCxnSpPr>
          <p:nvPr/>
        </p:nvCxnSpPr>
        <p:spPr>
          <a:xfrm flipH="1">
            <a:off x="8043992" y="2660771"/>
            <a:ext cx="22755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6E85A9B7-8991-4B88-9FF1-DB104E4C371F}"/>
              </a:ext>
            </a:extLst>
          </p:cNvPr>
          <p:cNvSpPr/>
          <p:nvPr/>
        </p:nvSpPr>
        <p:spPr>
          <a:xfrm>
            <a:off x="3090993" y="3309590"/>
            <a:ext cx="2026291" cy="32151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p:txBody>
      </p:sp>
      <p:sp>
        <p:nvSpPr>
          <p:cNvPr id="11" name="Content Placeholder 6">
            <a:extLst>
              <a:ext uri="{FF2B5EF4-FFF2-40B4-BE49-F238E27FC236}">
                <a16:creationId xmlns:a16="http://schemas.microsoft.com/office/drawing/2014/main" id="{B33713B0-2208-4B50-BF1F-B2E727817225}"/>
              </a:ext>
            </a:extLst>
          </p:cNvPr>
          <p:cNvSpPr txBox="1">
            <a:spLocks/>
          </p:cNvSpPr>
          <p:nvPr/>
        </p:nvSpPr>
        <p:spPr>
          <a:xfrm>
            <a:off x="706074" y="3309590"/>
            <a:ext cx="2092353" cy="1790916"/>
          </a:xfrm>
          <a:prstGeom prst="rect">
            <a:avLst/>
          </a:prstGeom>
          <a:solidFill>
            <a:schemeClr val="bg1"/>
          </a:solidFill>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r-Cyrl-RS" dirty="0"/>
              <a:t>Овде стоји рок за израду задатка. На неким курсевима биће могуће предати радове са закашњењем, али ће на другима то бити онемогућено.</a:t>
            </a:r>
          </a:p>
        </p:txBody>
      </p:sp>
      <p:cxnSp>
        <p:nvCxnSpPr>
          <p:cNvPr id="12" name="Straight Arrow Connector 11">
            <a:extLst>
              <a:ext uri="{FF2B5EF4-FFF2-40B4-BE49-F238E27FC236}">
                <a16:creationId xmlns:a16="http://schemas.microsoft.com/office/drawing/2014/main" id="{B8D65E75-DB3C-4534-8332-24BADD1FB3FB}"/>
              </a:ext>
            </a:extLst>
          </p:cNvPr>
          <p:cNvCxnSpPr>
            <a:cxnSpLocks/>
          </p:cNvCxnSpPr>
          <p:nvPr/>
        </p:nvCxnSpPr>
        <p:spPr>
          <a:xfrm flipV="1">
            <a:off x="2798427" y="3498210"/>
            <a:ext cx="292566" cy="13289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CE7E2124-D4DD-41E7-8C8B-D70ADE51E795}"/>
              </a:ext>
            </a:extLst>
          </p:cNvPr>
          <p:cNvSpPr/>
          <p:nvPr/>
        </p:nvSpPr>
        <p:spPr>
          <a:xfrm>
            <a:off x="3096585" y="4227117"/>
            <a:ext cx="4805495" cy="85929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p:txBody>
      </p:sp>
      <p:cxnSp>
        <p:nvCxnSpPr>
          <p:cNvPr id="25" name="Straight Arrow Connector 24">
            <a:extLst>
              <a:ext uri="{FF2B5EF4-FFF2-40B4-BE49-F238E27FC236}">
                <a16:creationId xmlns:a16="http://schemas.microsoft.com/office/drawing/2014/main" id="{986C6F3A-8480-4983-B1DA-A50DD1B08121}"/>
              </a:ext>
            </a:extLst>
          </p:cNvPr>
          <p:cNvCxnSpPr>
            <a:cxnSpLocks/>
          </p:cNvCxnSpPr>
          <p:nvPr/>
        </p:nvCxnSpPr>
        <p:spPr>
          <a:xfrm flipH="1" flipV="1">
            <a:off x="7883115" y="4983922"/>
            <a:ext cx="372699" cy="60511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C26F1B5C-3411-44B8-90C8-BF096509A019}"/>
              </a:ext>
            </a:extLst>
          </p:cNvPr>
          <p:cNvSpPr/>
          <p:nvPr/>
        </p:nvSpPr>
        <p:spPr>
          <a:xfrm>
            <a:off x="3011299" y="5267522"/>
            <a:ext cx="1342588" cy="32151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p:txBody>
      </p:sp>
      <p:sp>
        <p:nvSpPr>
          <p:cNvPr id="29" name="Content Placeholder 6">
            <a:extLst>
              <a:ext uri="{FF2B5EF4-FFF2-40B4-BE49-F238E27FC236}">
                <a16:creationId xmlns:a16="http://schemas.microsoft.com/office/drawing/2014/main" id="{ADB244E3-8EAF-4CB8-9DC9-E43B8DB15858}"/>
              </a:ext>
            </a:extLst>
          </p:cNvPr>
          <p:cNvSpPr txBox="1">
            <a:spLocks/>
          </p:cNvSpPr>
          <p:nvPr/>
        </p:nvSpPr>
        <p:spPr>
          <a:xfrm>
            <a:off x="626379" y="5267522"/>
            <a:ext cx="2092353" cy="1451886"/>
          </a:xfrm>
          <a:prstGeom prst="rect">
            <a:avLst/>
          </a:prstGeom>
          <a:solidFill>
            <a:schemeClr val="bg1"/>
          </a:solidFill>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r-Cyrl-RS" dirty="0"/>
              <a:t>Колико бодова носи задатак?</a:t>
            </a:r>
          </a:p>
          <a:p>
            <a:pPr marL="0" indent="0">
              <a:buFont typeface="Arial" panose="020B0604020202020204" pitchFamily="34" charset="0"/>
              <a:buNone/>
            </a:pPr>
            <a:r>
              <a:rPr lang="sr-Cyrl-RS" dirty="0"/>
              <a:t>У овом одељку некада ће бити видљива и опција </a:t>
            </a:r>
            <a:r>
              <a:rPr lang="sr-Latn-RS" dirty="0"/>
              <a:t>Rubric</a:t>
            </a:r>
            <a:r>
              <a:rPr lang="sr-Cyrl-RS" dirty="0"/>
              <a:t>, у којој можете видети више информација о критеријумима за оцењивање рада.</a:t>
            </a:r>
          </a:p>
        </p:txBody>
      </p:sp>
      <p:cxnSp>
        <p:nvCxnSpPr>
          <p:cNvPr id="30" name="Straight Arrow Connector 29">
            <a:extLst>
              <a:ext uri="{FF2B5EF4-FFF2-40B4-BE49-F238E27FC236}">
                <a16:creationId xmlns:a16="http://schemas.microsoft.com/office/drawing/2014/main" id="{3BA18C48-706A-4FCA-9F16-F8053B12FE28}"/>
              </a:ext>
            </a:extLst>
          </p:cNvPr>
          <p:cNvCxnSpPr>
            <a:cxnSpLocks/>
          </p:cNvCxnSpPr>
          <p:nvPr/>
        </p:nvCxnSpPr>
        <p:spPr>
          <a:xfrm>
            <a:off x="2325189" y="5456142"/>
            <a:ext cx="68610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37689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97AA2-C06D-4D79-80A1-48EB6660E091}"/>
              </a:ext>
            </a:extLst>
          </p:cNvPr>
          <p:cNvSpPr>
            <a:spLocks noGrp="1"/>
          </p:cNvSpPr>
          <p:nvPr>
            <p:ph type="title"/>
          </p:nvPr>
        </p:nvSpPr>
        <p:spPr/>
        <p:txBody>
          <a:bodyPr/>
          <a:lstStyle/>
          <a:p>
            <a:r>
              <a:rPr lang="sr-Cyrl-RS" dirty="0"/>
              <a:t>Преглед појединачног задатка: прилози</a:t>
            </a:r>
            <a:endParaRPr lang="en-GB" dirty="0"/>
          </a:p>
        </p:txBody>
      </p:sp>
      <p:pic>
        <p:nvPicPr>
          <p:cNvPr id="4" name="Picture 3">
            <a:extLst>
              <a:ext uri="{FF2B5EF4-FFF2-40B4-BE49-F238E27FC236}">
                <a16:creationId xmlns:a16="http://schemas.microsoft.com/office/drawing/2014/main" id="{20BA9A24-2F91-4F4D-A338-A0831BDC7F3B}"/>
              </a:ext>
            </a:extLst>
          </p:cNvPr>
          <p:cNvPicPr>
            <a:picLocks noChangeAspect="1"/>
          </p:cNvPicPr>
          <p:nvPr/>
        </p:nvPicPr>
        <p:blipFill rotWithShape="1">
          <a:blip r:embed="rId2"/>
          <a:srcRect l="30462" t="27972" r="37231" b="18552"/>
          <a:stretch/>
        </p:blipFill>
        <p:spPr>
          <a:xfrm>
            <a:off x="3643533" y="2489982"/>
            <a:ext cx="3938954" cy="3474720"/>
          </a:xfrm>
          <a:prstGeom prst="rect">
            <a:avLst/>
          </a:prstGeom>
        </p:spPr>
      </p:pic>
      <p:pic>
        <p:nvPicPr>
          <p:cNvPr id="5" name="Picture 2" descr="View your assignment and select Turn in.">
            <a:extLst>
              <a:ext uri="{FF2B5EF4-FFF2-40B4-BE49-F238E27FC236}">
                <a16:creationId xmlns:a16="http://schemas.microsoft.com/office/drawing/2014/main" id="{997C6302-9C79-4157-8B85-0257AB5D74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9310" r="79472" b="40648"/>
          <a:stretch/>
        </p:blipFill>
        <p:spPr bwMode="auto">
          <a:xfrm>
            <a:off x="3766243" y="4754879"/>
            <a:ext cx="1016773" cy="3376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4C96C3BF-2C45-48C6-A82D-16718F91883A}"/>
              </a:ext>
            </a:extLst>
          </p:cNvPr>
          <p:cNvSpPr/>
          <p:nvPr/>
        </p:nvSpPr>
        <p:spPr>
          <a:xfrm>
            <a:off x="3766243" y="4055177"/>
            <a:ext cx="2026291" cy="321512"/>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p:txBody>
      </p:sp>
      <p:sp>
        <p:nvSpPr>
          <p:cNvPr id="7" name="Content Placeholder 6">
            <a:extLst>
              <a:ext uri="{FF2B5EF4-FFF2-40B4-BE49-F238E27FC236}">
                <a16:creationId xmlns:a16="http://schemas.microsoft.com/office/drawing/2014/main" id="{974B5A75-46DF-4FC4-83C2-E15A8FDB5B2A}"/>
              </a:ext>
            </a:extLst>
          </p:cNvPr>
          <p:cNvSpPr txBox="1">
            <a:spLocks/>
          </p:cNvSpPr>
          <p:nvPr/>
        </p:nvSpPr>
        <p:spPr>
          <a:xfrm>
            <a:off x="1940424" y="3979807"/>
            <a:ext cx="1703131" cy="715815"/>
          </a:xfrm>
          <a:prstGeom prst="rect">
            <a:avLst/>
          </a:prstGeom>
          <a:solidFill>
            <a:schemeClr val="bg1"/>
          </a:solidFill>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r-Cyrl-RS" dirty="0"/>
              <a:t>Одељак у коме су упутства и други прилози наставника (ПДФ)</a:t>
            </a:r>
          </a:p>
        </p:txBody>
      </p:sp>
      <p:cxnSp>
        <p:nvCxnSpPr>
          <p:cNvPr id="8" name="Straight Arrow Connector 7">
            <a:extLst>
              <a:ext uri="{FF2B5EF4-FFF2-40B4-BE49-F238E27FC236}">
                <a16:creationId xmlns:a16="http://schemas.microsoft.com/office/drawing/2014/main" id="{B1E217B4-6937-4686-B06E-B0CDA03CCF95}"/>
              </a:ext>
            </a:extLst>
          </p:cNvPr>
          <p:cNvCxnSpPr>
            <a:cxnSpLocks/>
          </p:cNvCxnSpPr>
          <p:nvPr/>
        </p:nvCxnSpPr>
        <p:spPr>
          <a:xfrm>
            <a:off x="3398161" y="4243797"/>
            <a:ext cx="368082" cy="0"/>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02D75963-F8E6-4E79-9302-8BF59E4A31D6}"/>
              </a:ext>
            </a:extLst>
          </p:cNvPr>
          <p:cNvSpPr/>
          <p:nvPr/>
        </p:nvSpPr>
        <p:spPr>
          <a:xfrm>
            <a:off x="3766242" y="4770992"/>
            <a:ext cx="2026291" cy="321512"/>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p:txBody>
      </p:sp>
      <p:sp>
        <p:nvSpPr>
          <p:cNvPr id="10" name="Content Placeholder 6">
            <a:extLst>
              <a:ext uri="{FF2B5EF4-FFF2-40B4-BE49-F238E27FC236}">
                <a16:creationId xmlns:a16="http://schemas.microsoft.com/office/drawing/2014/main" id="{36A5740A-11DD-4447-8ACF-6B4033C99190}"/>
              </a:ext>
            </a:extLst>
          </p:cNvPr>
          <p:cNvSpPr txBox="1">
            <a:spLocks/>
          </p:cNvSpPr>
          <p:nvPr/>
        </p:nvSpPr>
        <p:spPr>
          <a:xfrm>
            <a:off x="1976288" y="4830558"/>
            <a:ext cx="1421873" cy="420123"/>
          </a:xfrm>
          <a:prstGeom prst="rect">
            <a:avLst/>
          </a:prstGeom>
          <a:solidFill>
            <a:schemeClr val="bg1"/>
          </a:solidFill>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r-Cyrl-RS" dirty="0"/>
              <a:t>Одељак у коме је Ваш рад</a:t>
            </a:r>
          </a:p>
        </p:txBody>
      </p:sp>
      <p:cxnSp>
        <p:nvCxnSpPr>
          <p:cNvPr id="11" name="Straight Arrow Connector 10">
            <a:extLst>
              <a:ext uri="{FF2B5EF4-FFF2-40B4-BE49-F238E27FC236}">
                <a16:creationId xmlns:a16="http://schemas.microsoft.com/office/drawing/2014/main" id="{E5D5654C-72E4-4ECD-A829-E0148BED2908}"/>
              </a:ext>
            </a:extLst>
          </p:cNvPr>
          <p:cNvCxnSpPr>
            <a:cxnSpLocks/>
            <a:endCxn id="9" idx="1"/>
          </p:cNvCxnSpPr>
          <p:nvPr/>
        </p:nvCxnSpPr>
        <p:spPr>
          <a:xfrm>
            <a:off x="3398161" y="4931748"/>
            <a:ext cx="368081" cy="0"/>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AEDDB014-E161-4DA3-A5B0-FB5A2A2B629B}"/>
              </a:ext>
            </a:extLst>
          </p:cNvPr>
          <p:cNvSpPr/>
          <p:nvPr/>
        </p:nvSpPr>
        <p:spPr>
          <a:xfrm>
            <a:off x="7041670" y="5492136"/>
            <a:ext cx="540818" cy="28968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p:txBody>
      </p:sp>
      <p:sp>
        <p:nvSpPr>
          <p:cNvPr id="16" name="Content Placeholder 6">
            <a:extLst>
              <a:ext uri="{FF2B5EF4-FFF2-40B4-BE49-F238E27FC236}">
                <a16:creationId xmlns:a16="http://schemas.microsoft.com/office/drawing/2014/main" id="{3B93F1E4-804D-4EED-A12C-CEDFAC3A20A6}"/>
              </a:ext>
            </a:extLst>
          </p:cNvPr>
          <p:cNvSpPr txBox="1">
            <a:spLocks/>
          </p:cNvSpPr>
          <p:nvPr/>
        </p:nvSpPr>
        <p:spPr>
          <a:xfrm>
            <a:off x="8372938" y="2602523"/>
            <a:ext cx="3721368" cy="4255469"/>
          </a:xfrm>
          <a:prstGeom prst="rect">
            <a:avLst/>
          </a:prstGeom>
          <a:solidFill>
            <a:schemeClr val="bg1"/>
          </a:solidFill>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r-Cyrl-RS" dirty="0"/>
              <a:t>Овде вршите измене на фајлу који је већ прикачен на Ваш задатак. То може бити рад који сте већ прикачили, али желите да га измените, али Вам наставник некада може унапред закачити фајл на коме треба да радите</a:t>
            </a:r>
            <a:r>
              <a:rPr lang="sr-Cyrl-RS" b="1" dirty="0"/>
              <a:t> </a:t>
            </a:r>
            <a:r>
              <a:rPr lang="sr-Cyrl-RS" dirty="0">
                <a:solidFill>
                  <a:srgbClr val="FF0000"/>
                </a:solidFill>
              </a:rPr>
              <a:t>и у том случају не додајете нови фајл на </a:t>
            </a:r>
            <a:r>
              <a:rPr lang="en-GB" dirty="0">
                <a:solidFill>
                  <a:srgbClr val="FF0000"/>
                </a:solidFill>
              </a:rPr>
              <a:t>Add work</a:t>
            </a:r>
            <a:r>
              <a:rPr lang="sr-Cyrl-RS" dirty="0">
                <a:solidFill>
                  <a:srgbClr val="FF0000"/>
                </a:solidFill>
              </a:rPr>
              <a:t>.</a:t>
            </a:r>
          </a:p>
          <a:p>
            <a:pPr marL="0" indent="0">
              <a:buFont typeface="Arial" panose="020B0604020202020204" pitchFamily="34" charset="0"/>
              <a:buNone/>
            </a:pPr>
            <a:endParaRPr lang="sr-Cyrl-RS" dirty="0"/>
          </a:p>
          <a:p>
            <a:pPr marL="0" indent="0">
              <a:buFont typeface="Arial" panose="020B0604020202020204" pitchFamily="34" charset="0"/>
              <a:buNone/>
            </a:pPr>
            <a:r>
              <a:rPr lang="sr-Cyrl-RS" b="1" dirty="0"/>
              <a:t>а) </a:t>
            </a:r>
            <a:r>
              <a:rPr lang="sr-Cyrl-RS" dirty="0"/>
              <a:t>Кликните на три тачкице да отворите опције измене већ закаченог документа</a:t>
            </a:r>
          </a:p>
          <a:p>
            <a:pPr marL="0" indent="0">
              <a:buFont typeface="Arial" panose="020B0604020202020204" pitchFamily="34" charset="0"/>
              <a:buNone/>
            </a:pPr>
            <a:endParaRPr lang="sr-Cyrl-RS" dirty="0"/>
          </a:p>
          <a:p>
            <a:pPr marL="0" indent="0">
              <a:buNone/>
            </a:pPr>
            <a:r>
              <a:rPr lang="sr-Cyrl-RS" b="1" dirty="0"/>
              <a:t>б) </a:t>
            </a:r>
            <a:r>
              <a:rPr lang="sr-Cyrl-RS" dirty="0"/>
              <a:t>Кликните на наслов документа да га отворите и мењате директно у самом </a:t>
            </a:r>
            <a:r>
              <a:rPr lang="en-GB" dirty="0"/>
              <a:t>Teams-y</a:t>
            </a:r>
            <a:endParaRPr lang="sr-Cyrl-RS" dirty="0"/>
          </a:p>
          <a:p>
            <a:pPr marL="0" indent="0">
              <a:buNone/>
            </a:pPr>
            <a:r>
              <a:rPr lang="sr-Cyrl-RS" b="1" dirty="0"/>
              <a:t>Више на следећим странама.</a:t>
            </a:r>
          </a:p>
        </p:txBody>
      </p:sp>
      <p:sp>
        <p:nvSpPr>
          <p:cNvPr id="19" name="Rectangle: Rounded Corners 18">
            <a:extLst>
              <a:ext uri="{FF2B5EF4-FFF2-40B4-BE49-F238E27FC236}">
                <a16:creationId xmlns:a16="http://schemas.microsoft.com/office/drawing/2014/main" id="{9BB1405D-A903-4797-9CFF-0C35CF2A4CAF}"/>
              </a:ext>
            </a:extLst>
          </p:cNvPr>
          <p:cNvSpPr/>
          <p:nvPr/>
        </p:nvSpPr>
        <p:spPr>
          <a:xfrm>
            <a:off x="3766242" y="5490502"/>
            <a:ext cx="3190500" cy="32151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p:txBody>
      </p:sp>
      <p:cxnSp>
        <p:nvCxnSpPr>
          <p:cNvPr id="20" name="Straight Arrow Connector 19">
            <a:extLst>
              <a:ext uri="{FF2B5EF4-FFF2-40B4-BE49-F238E27FC236}">
                <a16:creationId xmlns:a16="http://schemas.microsoft.com/office/drawing/2014/main" id="{BBD547D7-6841-4561-B99B-C52C22B0F8CD}"/>
              </a:ext>
            </a:extLst>
          </p:cNvPr>
          <p:cNvCxnSpPr>
            <a:cxnSpLocks/>
          </p:cNvCxnSpPr>
          <p:nvPr/>
        </p:nvCxnSpPr>
        <p:spPr>
          <a:xfrm flipH="1" flipV="1">
            <a:off x="6486147" y="5853350"/>
            <a:ext cx="1939613" cy="4585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 descr="View your assignment and select Turn in.">
            <a:extLst>
              <a:ext uri="{FF2B5EF4-FFF2-40B4-BE49-F238E27FC236}">
                <a16:creationId xmlns:a16="http://schemas.microsoft.com/office/drawing/2014/main" id="{35F97700-1E62-4371-A6EE-59CEC7BAB1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9454" r="74124" b="21833"/>
          <a:stretch/>
        </p:blipFill>
        <p:spPr bwMode="auto">
          <a:xfrm>
            <a:off x="3783182" y="5826282"/>
            <a:ext cx="1281658" cy="292954"/>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Rounded Corners 23">
            <a:extLst>
              <a:ext uri="{FF2B5EF4-FFF2-40B4-BE49-F238E27FC236}">
                <a16:creationId xmlns:a16="http://schemas.microsoft.com/office/drawing/2014/main" id="{2A67F367-A8BC-407A-BFFB-A04E0BAF4227}"/>
              </a:ext>
            </a:extLst>
          </p:cNvPr>
          <p:cNvSpPr/>
          <p:nvPr/>
        </p:nvSpPr>
        <p:spPr>
          <a:xfrm>
            <a:off x="3766242" y="5839060"/>
            <a:ext cx="1298598" cy="280176"/>
          </a:xfrm>
          <a:prstGeom prst="round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p:txBody>
      </p:sp>
      <p:sp>
        <p:nvSpPr>
          <p:cNvPr id="25" name="Content Placeholder 6">
            <a:extLst>
              <a:ext uri="{FF2B5EF4-FFF2-40B4-BE49-F238E27FC236}">
                <a16:creationId xmlns:a16="http://schemas.microsoft.com/office/drawing/2014/main" id="{CEA5B14A-6832-48AF-9879-47536C9568FE}"/>
              </a:ext>
            </a:extLst>
          </p:cNvPr>
          <p:cNvSpPr txBox="1">
            <a:spLocks/>
          </p:cNvSpPr>
          <p:nvPr/>
        </p:nvSpPr>
        <p:spPr>
          <a:xfrm>
            <a:off x="13822" y="5574410"/>
            <a:ext cx="2890658" cy="1283581"/>
          </a:xfrm>
          <a:prstGeom prst="rect">
            <a:avLst/>
          </a:prstGeom>
          <a:solidFill>
            <a:schemeClr val="bg1"/>
          </a:solidFill>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r-Cyrl-RS" dirty="0"/>
              <a:t>Овде додајете сопствени фајл ако Вам наставник није унапред закачио фајл на коме треба да радите</a:t>
            </a:r>
          </a:p>
          <a:p>
            <a:pPr marL="457200" lvl="1" indent="0">
              <a:buNone/>
            </a:pPr>
            <a:r>
              <a:rPr lang="sr-Cyrl-RS" dirty="0">
                <a:solidFill>
                  <a:srgbClr val="FF0000"/>
                </a:solidFill>
              </a:rPr>
              <a:t>Фајл не може бити већи од </a:t>
            </a:r>
            <a:r>
              <a:rPr lang="en-GB" dirty="0">
                <a:solidFill>
                  <a:srgbClr val="FF0000"/>
                </a:solidFill>
              </a:rPr>
              <a:t>50 MB</a:t>
            </a:r>
            <a:endParaRPr lang="sr-Cyrl-RS" dirty="0">
              <a:solidFill>
                <a:srgbClr val="FF0000"/>
              </a:solidFill>
            </a:endParaRPr>
          </a:p>
        </p:txBody>
      </p:sp>
      <p:cxnSp>
        <p:nvCxnSpPr>
          <p:cNvPr id="26" name="Straight Arrow Connector 25">
            <a:extLst>
              <a:ext uri="{FF2B5EF4-FFF2-40B4-BE49-F238E27FC236}">
                <a16:creationId xmlns:a16="http://schemas.microsoft.com/office/drawing/2014/main" id="{871864D0-3BFC-43CC-BBE1-E700DC519850}"/>
              </a:ext>
            </a:extLst>
          </p:cNvPr>
          <p:cNvCxnSpPr>
            <a:cxnSpLocks/>
            <a:endCxn id="24" idx="1"/>
          </p:cNvCxnSpPr>
          <p:nvPr/>
        </p:nvCxnSpPr>
        <p:spPr>
          <a:xfrm>
            <a:off x="2817601" y="5979148"/>
            <a:ext cx="948641" cy="0"/>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id="{BF676D99-A26E-41D7-8459-8DB19583CB1A}"/>
              </a:ext>
            </a:extLst>
          </p:cNvPr>
          <p:cNvSpPr/>
          <p:nvPr/>
        </p:nvSpPr>
        <p:spPr>
          <a:xfrm>
            <a:off x="3738280" y="5119233"/>
            <a:ext cx="3844208" cy="298108"/>
          </a:xfrm>
          <a:prstGeom prst="round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p:txBody>
      </p:sp>
      <p:cxnSp>
        <p:nvCxnSpPr>
          <p:cNvPr id="31" name="Straight Arrow Connector 30">
            <a:extLst>
              <a:ext uri="{FF2B5EF4-FFF2-40B4-BE49-F238E27FC236}">
                <a16:creationId xmlns:a16="http://schemas.microsoft.com/office/drawing/2014/main" id="{9931567E-5E18-4BC6-AEA8-AFF5C789154F}"/>
              </a:ext>
            </a:extLst>
          </p:cNvPr>
          <p:cNvCxnSpPr>
            <a:cxnSpLocks/>
          </p:cNvCxnSpPr>
          <p:nvPr/>
        </p:nvCxnSpPr>
        <p:spPr>
          <a:xfrm flipH="1">
            <a:off x="7211928" y="3498719"/>
            <a:ext cx="1213831" cy="1600628"/>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CE86E28-5E81-450B-A790-00D6F74C4BAF}"/>
              </a:ext>
            </a:extLst>
          </p:cNvPr>
          <p:cNvCxnSpPr>
            <a:cxnSpLocks/>
            <a:endCxn id="12" idx="3"/>
          </p:cNvCxnSpPr>
          <p:nvPr/>
        </p:nvCxnSpPr>
        <p:spPr>
          <a:xfrm flipH="1">
            <a:off x="7582488" y="5092504"/>
            <a:ext cx="790452" cy="54447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78149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EF233-F561-4FBA-B873-64FB73A1C302}"/>
              </a:ext>
            </a:extLst>
          </p:cNvPr>
          <p:cNvSpPr>
            <a:spLocks noGrp="1"/>
          </p:cNvSpPr>
          <p:nvPr>
            <p:ph type="title"/>
          </p:nvPr>
        </p:nvSpPr>
        <p:spPr/>
        <p:txBody>
          <a:bodyPr/>
          <a:lstStyle/>
          <a:p>
            <a:r>
              <a:rPr lang="sr-Cyrl-RS" dirty="0"/>
              <a:t>Преглед појединачног задатка: измене прилога</a:t>
            </a:r>
            <a:endParaRPr lang="en-GB" dirty="0"/>
          </a:p>
        </p:txBody>
      </p:sp>
      <p:pic>
        <p:nvPicPr>
          <p:cNvPr id="4" name="Content Placeholder 3">
            <a:extLst>
              <a:ext uri="{FF2B5EF4-FFF2-40B4-BE49-F238E27FC236}">
                <a16:creationId xmlns:a16="http://schemas.microsoft.com/office/drawing/2014/main" id="{0879EE0D-047C-4E58-95B7-58B41E32C254}"/>
              </a:ext>
            </a:extLst>
          </p:cNvPr>
          <p:cNvPicPr>
            <a:picLocks noGrp="1" noChangeAspect="1"/>
          </p:cNvPicPr>
          <p:nvPr>
            <p:ph idx="1"/>
          </p:nvPr>
        </p:nvPicPr>
        <p:blipFill rotWithShape="1">
          <a:blip r:embed="rId3"/>
          <a:srcRect l="5489" t="18825" r="47990" b="3907"/>
          <a:stretch/>
        </p:blipFill>
        <p:spPr>
          <a:xfrm>
            <a:off x="717452" y="1690688"/>
            <a:ext cx="5718353" cy="5061804"/>
          </a:xfrm>
          <a:prstGeom prst="rect">
            <a:avLst/>
          </a:prstGeom>
        </p:spPr>
      </p:pic>
      <p:pic>
        <p:nvPicPr>
          <p:cNvPr id="5" name="Picture 2" descr="View your assignment and select Turn in.">
            <a:extLst>
              <a:ext uri="{FF2B5EF4-FFF2-40B4-BE49-F238E27FC236}">
                <a16:creationId xmlns:a16="http://schemas.microsoft.com/office/drawing/2014/main" id="{11428136-E2F2-4263-B481-0F77E611C36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9310" r="79472" b="40648"/>
          <a:stretch/>
        </p:blipFill>
        <p:spPr bwMode="auto">
          <a:xfrm>
            <a:off x="938637" y="3802955"/>
            <a:ext cx="1016773" cy="3376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View your assignment and select Turn in.">
            <a:extLst>
              <a:ext uri="{FF2B5EF4-FFF2-40B4-BE49-F238E27FC236}">
                <a16:creationId xmlns:a16="http://schemas.microsoft.com/office/drawing/2014/main" id="{A36C2068-94E3-4C19-B9E9-A18C91C4A21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9454" r="74124" b="21833"/>
          <a:stretch/>
        </p:blipFill>
        <p:spPr bwMode="auto">
          <a:xfrm>
            <a:off x="955576" y="4944698"/>
            <a:ext cx="1281658" cy="29295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153FDBDF-A1B1-4301-8276-FDD59C1E2057}"/>
              </a:ext>
            </a:extLst>
          </p:cNvPr>
          <p:cNvSpPr/>
          <p:nvPr/>
        </p:nvSpPr>
        <p:spPr>
          <a:xfrm>
            <a:off x="5608555" y="4595384"/>
            <a:ext cx="540818" cy="28968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p:txBody>
      </p:sp>
      <p:cxnSp>
        <p:nvCxnSpPr>
          <p:cNvPr id="8" name="Straight Arrow Connector 7">
            <a:extLst>
              <a:ext uri="{FF2B5EF4-FFF2-40B4-BE49-F238E27FC236}">
                <a16:creationId xmlns:a16="http://schemas.microsoft.com/office/drawing/2014/main" id="{9D1D64BB-F1AF-40A0-9C00-897B27B77C39}"/>
              </a:ext>
            </a:extLst>
          </p:cNvPr>
          <p:cNvCxnSpPr>
            <a:cxnSpLocks/>
          </p:cNvCxnSpPr>
          <p:nvPr/>
        </p:nvCxnSpPr>
        <p:spPr>
          <a:xfrm flipH="1">
            <a:off x="5878964" y="2310682"/>
            <a:ext cx="1113682" cy="223663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Content Placeholder 6">
            <a:extLst>
              <a:ext uri="{FF2B5EF4-FFF2-40B4-BE49-F238E27FC236}">
                <a16:creationId xmlns:a16="http://schemas.microsoft.com/office/drawing/2014/main" id="{6573C76D-6F39-4D24-B3A8-C394E39C00E0}"/>
              </a:ext>
            </a:extLst>
          </p:cNvPr>
          <p:cNvSpPr txBox="1">
            <a:spLocks/>
          </p:cNvSpPr>
          <p:nvPr/>
        </p:nvSpPr>
        <p:spPr>
          <a:xfrm>
            <a:off x="6992646" y="1997612"/>
            <a:ext cx="5101660" cy="4860380"/>
          </a:xfrm>
          <a:prstGeom prst="rect">
            <a:avLst/>
          </a:prstGeom>
          <a:solidFill>
            <a:schemeClr val="bg1"/>
          </a:solidFill>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r-Cyrl-RS" b="1" dirty="0"/>
              <a:t>а) </a:t>
            </a:r>
            <a:r>
              <a:rPr lang="sr-Cyrl-RS" dirty="0"/>
              <a:t>Кликните три тачкице да отворите опције измена прилога.</a:t>
            </a:r>
          </a:p>
          <a:p>
            <a:pPr marL="0" indent="0">
              <a:buFont typeface="Arial" panose="020B0604020202020204" pitchFamily="34" charset="0"/>
              <a:buNone/>
            </a:pPr>
            <a:r>
              <a:rPr lang="sr-Cyrl-RS" dirty="0"/>
              <a:t>Кликните на </a:t>
            </a:r>
            <a:r>
              <a:rPr lang="sr-Latn-RS" b="1" dirty="0"/>
              <a:t>Open in Word</a:t>
            </a:r>
            <a:r>
              <a:rPr lang="sr-Cyrl-RS" dirty="0"/>
              <a:t> да отворите документ у Ворду и радите на њему. Када кликнете да сачувате рад или завршите са радом и затворите Ворд документ ће се аутоматски сачувати на </a:t>
            </a:r>
            <a:r>
              <a:rPr lang="en-GB" dirty="0"/>
              <a:t>Teams-</a:t>
            </a:r>
            <a:r>
              <a:rPr lang="sr-Cyrl-RS" dirty="0"/>
              <a:t>у. </a:t>
            </a:r>
            <a:r>
              <a:rPr lang="sr-Cyrl-RS" i="1" dirty="0"/>
              <a:t>Важи и за друге врсте</a:t>
            </a:r>
            <a:r>
              <a:rPr lang="en-GB" i="1" dirty="0"/>
              <a:t> </a:t>
            </a:r>
            <a:r>
              <a:rPr lang="sr-Latn-RS" i="1" dirty="0"/>
              <a:t>MS Office</a:t>
            </a:r>
            <a:r>
              <a:rPr lang="sr-Cyrl-RS" i="1" dirty="0"/>
              <a:t> фајлова, не само за Ворд документе.</a:t>
            </a:r>
            <a:endParaRPr lang="sr-Latn-RS" i="1" dirty="0"/>
          </a:p>
          <a:p>
            <a:pPr marL="0" indent="0">
              <a:buFont typeface="Arial" panose="020B0604020202020204" pitchFamily="34" charset="0"/>
              <a:buNone/>
            </a:pPr>
            <a:r>
              <a:rPr lang="en-US" dirty="0"/>
              <a:t>O</a:t>
            </a:r>
            <a:r>
              <a:rPr lang="sr-Cyrl-RS" dirty="0"/>
              <a:t>вде имате и опцију </a:t>
            </a:r>
            <a:r>
              <a:rPr lang="sr-Latn-RS" b="1" dirty="0"/>
              <a:t>Download</a:t>
            </a:r>
            <a:r>
              <a:rPr lang="sr-Cyrl-RS" dirty="0"/>
              <a:t>,</a:t>
            </a:r>
            <a:r>
              <a:rPr lang="sr-Latn-RS" dirty="0"/>
              <a:t> </a:t>
            </a:r>
            <a:r>
              <a:rPr lang="sr-Cyrl-RS" dirty="0"/>
              <a:t>али </a:t>
            </a:r>
            <a:r>
              <a:rPr lang="sr-Cyrl-RS" dirty="0">
                <a:solidFill>
                  <a:srgbClr val="FF0000"/>
                </a:solidFill>
              </a:rPr>
              <a:t>у том случају рад остаје на Вашем рачунару и измене се не чувају на </a:t>
            </a:r>
            <a:r>
              <a:rPr lang="en-GB" dirty="0">
                <a:solidFill>
                  <a:srgbClr val="FF0000"/>
                </a:solidFill>
              </a:rPr>
              <a:t>Teams</a:t>
            </a:r>
            <a:r>
              <a:rPr lang="sr-Cyrl-RS" dirty="0">
                <a:solidFill>
                  <a:srgbClr val="FF0000"/>
                </a:solidFill>
              </a:rPr>
              <a:t>-у. </a:t>
            </a:r>
            <a:r>
              <a:rPr lang="sr-Cyrl-RS" dirty="0"/>
              <a:t>Можете ићи на </a:t>
            </a:r>
            <a:r>
              <a:rPr lang="sr-Latn-RS" b="1" dirty="0"/>
              <a:t>Download</a:t>
            </a:r>
            <a:r>
              <a:rPr lang="sr-Latn-RS" dirty="0"/>
              <a:t>, </a:t>
            </a:r>
            <a:r>
              <a:rPr lang="sr-Cyrl-RS" dirty="0"/>
              <a:t>па</a:t>
            </a:r>
            <a:r>
              <a:rPr lang="en-GB" dirty="0"/>
              <a:t> </a:t>
            </a:r>
            <a:r>
              <a:rPr lang="sr-Cyrl-RS" dirty="0"/>
              <a:t>после на </a:t>
            </a:r>
            <a:r>
              <a:rPr lang="sr-Latn-RS" b="1" dirty="0"/>
              <a:t>Add work</a:t>
            </a:r>
            <a:r>
              <a:rPr lang="sr-Cyrl-RS" b="1" dirty="0"/>
              <a:t> </a:t>
            </a:r>
            <a:r>
              <a:rPr lang="sr-Cyrl-RS" dirty="0"/>
              <a:t>да додате рад са Вашег рачунара, али то избегавајте јер ћете онда имати закачена два рада.</a:t>
            </a:r>
          </a:p>
          <a:p>
            <a:pPr marL="0" indent="0">
              <a:buFont typeface="Arial" panose="020B0604020202020204" pitchFamily="34" charset="0"/>
              <a:buNone/>
            </a:pPr>
            <a:r>
              <a:rPr lang="sr-Cyrl-RS" dirty="0"/>
              <a:t>За фајлове које сами закачите имаћете овде и </a:t>
            </a:r>
            <a:r>
              <a:rPr lang="sr-Cyrl-RS" b="1" dirty="0"/>
              <a:t>опцију да их уклоните</a:t>
            </a:r>
            <a:r>
              <a:rPr lang="sr-Cyrl-RS" dirty="0"/>
              <a:t>. То није могуће за фајлове које Вам у прилог закачи наставник.</a:t>
            </a:r>
          </a:p>
        </p:txBody>
      </p:sp>
    </p:spTree>
    <p:extLst>
      <p:ext uri="{BB962C8B-B14F-4D97-AF65-F5344CB8AC3E}">
        <p14:creationId xmlns:p14="http://schemas.microsoft.com/office/powerpoint/2010/main" val="21666226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C2C5A-79BC-4B1E-BBF5-B830D6E9A3DD}"/>
              </a:ext>
            </a:extLst>
          </p:cNvPr>
          <p:cNvSpPr>
            <a:spLocks noGrp="1"/>
          </p:cNvSpPr>
          <p:nvPr>
            <p:ph type="title"/>
          </p:nvPr>
        </p:nvSpPr>
        <p:spPr/>
        <p:txBody>
          <a:bodyPr/>
          <a:lstStyle/>
          <a:p>
            <a:r>
              <a:rPr lang="sr-Cyrl-RS" dirty="0"/>
              <a:t>Израда задатка и измена прилога директно унутар програма </a:t>
            </a:r>
            <a:r>
              <a:rPr lang="en-GB" dirty="0"/>
              <a:t>Teams </a:t>
            </a:r>
            <a:r>
              <a:rPr lang="sr-Cyrl-RS" dirty="0"/>
              <a:t>на рачунару</a:t>
            </a:r>
            <a:endParaRPr lang="en-GB" dirty="0"/>
          </a:p>
        </p:txBody>
      </p:sp>
      <p:sp>
        <p:nvSpPr>
          <p:cNvPr id="3" name="Content Placeholder 2">
            <a:extLst>
              <a:ext uri="{FF2B5EF4-FFF2-40B4-BE49-F238E27FC236}">
                <a16:creationId xmlns:a16="http://schemas.microsoft.com/office/drawing/2014/main" id="{306978D8-97F2-43E5-8895-E67AB56D3140}"/>
              </a:ext>
            </a:extLst>
          </p:cNvPr>
          <p:cNvSpPr>
            <a:spLocks noGrp="1"/>
          </p:cNvSpPr>
          <p:nvPr>
            <p:ph idx="1"/>
          </p:nvPr>
        </p:nvSpPr>
        <p:spPr/>
        <p:txBody>
          <a:bodyPr/>
          <a:lstStyle/>
          <a:p>
            <a:r>
              <a:rPr lang="sr-Cyrl-RS" dirty="0"/>
              <a:t>Могуће за </a:t>
            </a:r>
            <a:r>
              <a:rPr lang="en-GB" dirty="0"/>
              <a:t>Excel, Word, PowerPoint </a:t>
            </a:r>
            <a:r>
              <a:rPr lang="sr-Cyrl-RS" dirty="0"/>
              <a:t>фајлове и </a:t>
            </a:r>
            <a:r>
              <a:rPr lang="sr-Latn-RS" dirty="0"/>
              <a:t>Class Notebook </a:t>
            </a:r>
            <a:r>
              <a:rPr lang="sr-Cyrl-RS" dirty="0"/>
              <a:t>странице</a:t>
            </a:r>
          </a:p>
          <a:p>
            <a:r>
              <a:rPr lang="sr-Cyrl-RS" dirty="0"/>
              <a:t>Кликните на име фајла у одељку </a:t>
            </a:r>
            <a:r>
              <a:rPr lang="en-GB" dirty="0"/>
              <a:t>My Work </a:t>
            </a:r>
            <a:r>
              <a:rPr lang="sr-Cyrl-RS" dirty="0"/>
              <a:t>који желите да мењате</a:t>
            </a:r>
            <a:r>
              <a:rPr lang="sr-Latn-RS" dirty="0"/>
              <a:t> </a:t>
            </a:r>
            <a:r>
              <a:rPr lang="sr-Cyrl-RS" dirty="0"/>
              <a:t>и отвориће се аутоматски ова опција</a:t>
            </a:r>
          </a:p>
          <a:p>
            <a:r>
              <a:rPr lang="sr-Cyrl-RS" dirty="0"/>
              <a:t>Измене унутар </a:t>
            </a:r>
            <a:r>
              <a:rPr lang="sr-Latn-RS" dirty="0"/>
              <a:t>Teams</a:t>
            </a:r>
            <a:r>
              <a:rPr lang="sr-Cyrl-RS" dirty="0"/>
              <a:t> програма</a:t>
            </a:r>
            <a:r>
              <a:rPr lang="sr-Latn-RS" dirty="0"/>
              <a:t> </a:t>
            </a:r>
            <a:r>
              <a:rPr lang="sr-Cyrl-RS" dirty="0"/>
              <a:t>се аутоматски чувају</a:t>
            </a:r>
          </a:p>
        </p:txBody>
      </p:sp>
      <p:pic>
        <p:nvPicPr>
          <p:cNvPr id="4" name="Picture 2" descr="View your assignment and select Turn in.">
            <a:extLst>
              <a:ext uri="{FF2B5EF4-FFF2-40B4-BE49-F238E27FC236}">
                <a16:creationId xmlns:a16="http://schemas.microsoft.com/office/drawing/2014/main" id="{4136D821-03CF-41A3-9390-36336ECA8A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7672" y="4074864"/>
            <a:ext cx="3753793" cy="254824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CAB2E96B-7D31-43B8-9166-B360E91AB9D6}"/>
              </a:ext>
            </a:extLst>
          </p:cNvPr>
          <p:cNvSpPr/>
          <p:nvPr/>
        </p:nvSpPr>
        <p:spPr>
          <a:xfrm>
            <a:off x="4495313" y="5584873"/>
            <a:ext cx="1600687" cy="29542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a:p>
            <a:pPr algn="ctr"/>
            <a:endParaRPr lang="sr-Latn-RS" sz="1100" dirty="0">
              <a:solidFill>
                <a:srgbClr val="FF0000"/>
              </a:solidFill>
            </a:endParaRPr>
          </a:p>
        </p:txBody>
      </p:sp>
      <p:cxnSp>
        <p:nvCxnSpPr>
          <p:cNvPr id="7" name="Straight Arrow Connector 6">
            <a:extLst>
              <a:ext uri="{FF2B5EF4-FFF2-40B4-BE49-F238E27FC236}">
                <a16:creationId xmlns:a16="http://schemas.microsoft.com/office/drawing/2014/main" id="{A1293761-5500-4154-AFF4-D4841DB3A318}"/>
              </a:ext>
            </a:extLst>
          </p:cNvPr>
          <p:cNvCxnSpPr>
            <a:cxnSpLocks/>
          </p:cNvCxnSpPr>
          <p:nvPr/>
        </p:nvCxnSpPr>
        <p:spPr>
          <a:xfrm>
            <a:off x="1041009" y="2968283"/>
            <a:ext cx="3422541" cy="271985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3209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D85C8-D694-47C2-9C5C-F27ABA85FD5D}"/>
              </a:ext>
            </a:extLst>
          </p:cNvPr>
          <p:cNvSpPr>
            <a:spLocks noGrp="1"/>
          </p:cNvSpPr>
          <p:nvPr>
            <p:ph type="title"/>
          </p:nvPr>
        </p:nvSpPr>
        <p:spPr/>
        <p:txBody>
          <a:bodyPr/>
          <a:lstStyle/>
          <a:p>
            <a:r>
              <a:rPr lang="sr-Cyrl-RS" dirty="0"/>
              <a:t>Фидбек и оцена</a:t>
            </a:r>
            <a:endParaRPr lang="en-GB" dirty="0"/>
          </a:p>
        </p:txBody>
      </p:sp>
      <p:sp>
        <p:nvSpPr>
          <p:cNvPr id="3" name="Content Placeholder 2">
            <a:extLst>
              <a:ext uri="{FF2B5EF4-FFF2-40B4-BE49-F238E27FC236}">
                <a16:creationId xmlns:a16="http://schemas.microsoft.com/office/drawing/2014/main" id="{B3AB34C8-FC6E-4363-8081-9279CA8BAEB2}"/>
              </a:ext>
            </a:extLst>
          </p:cNvPr>
          <p:cNvSpPr>
            <a:spLocks noGrp="1"/>
          </p:cNvSpPr>
          <p:nvPr>
            <p:ph idx="1"/>
          </p:nvPr>
        </p:nvSpPr>
        <p:spPr/>
        <p:txBody>
          <a:bodyPr/>
          <a:lstStyle/>
          <a:p>
            <a:r>
              <a:rPr lang="sr-Cyrl-RS" dirty="0"/>
              <a:t>Задатак има статус </a:t>
            </a:r>
            <a:r>
              <a:rPr lang="en-GB" b="1" dirty="0"/>
              <a:t>Returned</a:t>
            </a:r>
            <a:r>
              <a:rPr lang="sr-Cyrl-RS" dirty="0"/>
              <a:t> ако га је наставник оценио</a:t>
            </a:r>
            <a:endParaRPr lang="en-GB" dirty="0"/>
          </a:p>
          <a:p>
            <a:r>
              <a:rPr lang="sr-Cyrl-RS" dirty="0"/>
              <a:t>Генерални фидбек и оцена појавиће се </a:t>
            </a:r>
            <a:r>
              <a:rPr lang="sr-Cyrl-RS" b="1" dirty="0"/>
              <a:t>на прегледу задатка </a:t>
            </a:r>
            <a:r>
              <a:rPr lang="sr-Cyrl-RS" dirty="0"/>
              <a:t>када Вас наставник оцени</a:t>
            </a:r>
          </a:p>
          <a:p>
            <a:r>
              <a:rPr lang="sr-Cyrl-RS" dirty="0"/>
              <a:t>У неким случајевима, фидбек можете добити и као коментаре на фајлу који сте предали или као засебан фајл који ће наставник закачити на Ваш задатак</a:t>
            </a:r>
            <a:endParaRPr lang="en-GB" dirty="0"/>
          </a:p>
        </p:txBody>
      </p:sp>
    </p:spTree>
    <p:extLst>
      <p:ext uri="{BB962C8B-B14F-4D97-AF65-F5344CB8AC3E}">
        <p14:creationId xmlns:p14="http://schemas.microsoft.com/office/powerpoint/2010/main" val="11389383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C86EA-F86D-4CE7-A3B3-2FCA8C3B77A5}"/>
              </a:ext>
            </a:extLst>
          </p:cNvPr>
          <p:cNvSpPr>
            <a:spLocks noGrp="1"/>
          </p:cNvSpPr>
          <p:nvPr>
            <p:ph type="title"/>
          </p:nvPr>
        </p:nvSpPr>
        <p:spPr/>
        <p:txBody>
          <a:bodyPr/>
          <a:lstStyle/>
          <a:p>
            <a:r>
              <a:rPr lang="sr-Cyrl-RS" dirty="0"/>
              <a:t>Преглед поена на свим задацима на курсу (опција </a:t>
            </a:r>
            <a:r>
              <a:rPr lang="sr-Latn-RS" dirty="0"/>
              <a:t>Grades</a:t>
            </a:r>
            <a:r>
              <a:rPr lang="sr-Cyrl-RS" dirty="0"/>
              <a:t>)</a:t>
            </a:r>
            <a:endParaRPr lang="en-GB" dirty="0"/>
          </a:p>
        </p:txBody>
      </p:sp>
      <p:pic>
        <p:nvPicPr>
          <p:cNvPr id="3074" name="Picture 2" descr="A student's view of the Grades tab.">
            <a:extLst>
              <a:ext uri="{FF2B5EF4-FFF2-40B4-BE49-F238E27FC236}">
                <a16:creationId xmlns:a16="http://schemas.microsoft.com/office/drawing/2014/main" id="{5DF2350B-D985-43AE-B1B3-CB989FFD24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0" y="1825625"/>
            <a:ext cx="4953000" cy="477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8144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C0ED08-0964-4523-BD8F-043F1BA5ED01}"/>
              </a:ext>
            </a:extLst>
          </p:cNvPr>
          <p:cNvSpPr>
            <a:spLocks noGrp="1"/>
          </p:cNvSpPr>
          <p:nvPr>
            <p:ph type="title"/>
          </p:nvPr>
        </p:nvSpPr>
        <p:spPr/>
        <p:txBody>
          <a:bodyPr/>
          <a:lstStyle/>
          <a:p>
            <a:r>
              <a:rPr lang="sr-Cyrl-RS" dirty="0"/>
              <a:t>Опције прегледа обавеза на свим курсевима </a:t>
            </a:r>
            <a:r>
              <a:rPr lang="sr-Latn-RS" dirty="0"/>
              <a:t>(Assignments, Calendar)</a:t>
            </a:r>
            <a:endParaRPr lang="en-GB" dirty="0"/>
          </a:p>
        </p:txBody>
      </p:sp>
      <p:sp>
        <p:nvSpPr>
          <p:cNvPr id="6" name="Text Placeholder 4">
            <a:extLst>
              <a:ext uri="{FF2B5EF4-FFF2-40B4-BE49-F238E27FC236}">
                <a16:creationId xmlns:a16="http://schemas.microsoft.com/office/drawing/2014/main" id="{2E0397FB-E948-429A-BF74-E920D2E18365}"/>
              </a:ext>
            </a:extLst>
          </p:cNvPr>
          <p:cNvSpPr txBox="1">
            <a:spLocks/>
          </p:cNvSpPr>
          <p:nvPr/>
        </p:nvSpPr>
        <p:spPr>
          <a:xfrm>
            <a:off x="10476230" y="5087801"/>
            <a:ext cx="1715770" cy="1770199"/>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sz="12800" dirty="0">
                <a:solidFill>
                  <a:srgbClr val="FF0000"/>
                </a:solidFill>
              </a:rPr>
              <a:t>8</a:t>
            </a:r>
          </a:p>
        </p:txBody>
      </p:sp>
    </p:spTree>
    <p:extLst>
      <p:ext uri="{BB962C8B-B14F-4D97-AF65-F5344CB8AC3E}">
        <p14:creationId xmlns:p14="http://schemas.microsoft.com/office/powerpoint/2010/main" val="37439496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5E9980-9518-47A4-AFE4-C632055103EC}"/>
              </a:ext>
            </a:extLst>
          </p:cNvPr>
          <p:cNvPicPr>
            <a:picLocks noChangeAspect="1"/>
          </p:cNvPicPr>
          <p:nvPr/>
        </p:nvPicPr>
        <p:blipFill rotWithShape="1">
          <a:blip r:embed="rId2"/>
          <a:srcRect r="90161"/>
          <a:stretch/>
        </p:blipFill>
        <p:spPr>
          <a:xfrm>
            <a:off x="0" y="180180"/>
            <a:ext cx="1199626" cy="6497640"/>
          </a:xfrm>
          <a:prstGeom prst="rect">
            <a:avLst/>
          </a:prstGeom>
        </p:spPr>
      </p:pic>
      <p:sp>
        <p:nvSpPr>
          <p:cNvPr id="6" name="Oval 5">
            <a:extLst>
              <a:ext uri="{FF2B5EF4-FFF2-40B4-BE49-F238E27FC236}">
                <a16:creationId xmlns:a16="http://schemas.microsoft.com/office/drawing/2014/main" id="{9A8BF404-9EDC-48EB-B8DB-F0F54A53678F}"/>
              </a:ext>
            </a:extLst>
          </p:cNvPr>
          <p:cNvSpPr/>
          <p:nvPr/>
        </p:nvSpPr>
        <p:spPr>
          <a:xfrm>
            <a:off x="0" y="1963592"/>
            <a:ext cx="619386" cy="1245325"/>
          </a:xfrm>
          <a:prstGeom prst="ellipse">
            <a:avLst/>
          </a:prstGeom>
          <a:solidFill>
            <a:srgbClr val="FF0000">
              <a:alpha val="50000"/>
            </a:srgbClr>
          </a:solidFill>
          <a:ln w="28575">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pic>
        <p:nvPicPr>
          <p:cNvPr id="9" name="Picture 8" descr="A screenshot of a cell phone&#10;&#10;Description automatically generated">
            <a:extLst>
              <a:ext uri="{FF2B5EF4-FFF2-40B4-BE49-F238E27FC236}">
                <a16:creationId xmlns:a16="http://schemas.microsoft.com/office/drawing/2014/main" id="{93384371-507E-457F-9E63-EF3FFC9A6F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4887" y="658245"/>
            <a:ext cx="3040820" cy="5405903"/>
          </a:xfrm>
          <a:prstGeom prst="rect">
            <a:avLst/>
          </a:prstGeom>
          <a:ln w="57150">
            <a:solidFill>
              <a:srgbClr val="FF0000"/>
            </a:solidFill>
          </a:ln>
        </p:spPr>
      </p:pic>
      <p:sp>
        <p:nvSpPr>
          <p:cNvPr id="10" name="Oval 9">
            <a:extLst>
              <a:ext uri="{FF2B5EF4-FFF2-40B4-BE49-F238E27FC236}">
                <a16:creationId xmlns:a16="http://schemas.microsoft.com/office/drawing/2014/main" id="{B1DB0948-C59F-4568-B77E-8835612878AA}"/>
              </a:ext>
            </a:extLst>
          </p:cNvPr>
          <p:cNvSpPr/>
          <p:nvPr/>
        </p:nvSpPr>
        <p:spPr>
          <a:xfrm>
            <a:off x="10159811" y="5420495"/>
            <a:ext cx="1292299" cy="779260"/>
          </a:xfrm>
          <a:prstGeom prst="ellipse">
            <a:avLst/>
          </a:prstGeom>
          <a:solidFill>
            <a:srgbClr val="FF0000">
              <a:alpha val="50000"/>
            </a:srgbClr>
          </a:solidFill>
          <a:ln w="28575">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29080A73-C2E4-4F07-AF3A-8C80673504F4}"/>
              </a:ext>
            </a:extLst>
          </p:cNvPr>
          <p:cNvSpPr>
            <a:spLocks noGrp="1"/>
          </p:cNvSpPr>
          <p:nvPr>
            <p:ph idx="1"/>
          </p:nvPr>
        </p:nvSpPr>
        <p:spPr>
          <a:xfrm>
            <a:off x="1333850" y="427839"/>
            <a:ext cx="6971250" cy="6131987"/>
          </a:xfrm>
          <a:noFill/>
        </p:spPr>
        <p:txBody>
          <a:bodyPr>
            <a:normAutofit/>
          </a:bodyPr>
          <a:lstStyle/>
          <a:p>
            <a:pPr marL="0" lvl="0" indent="0">
              <a:lnSpc>
                <a:spcPct val="100000"/>
              </a:lnSpc>
              <a:spcBef>
                <a:spcPts val="0"/>
              </a:spcBef>
              <a:buNone/>
            </a:pPr>
            <a:r>
              <a:rPr lang="sr-Cyrl-RS" sz="5800" dirty="0">
                <a:solidFill>
                  <a:prstClr val="black"/>
                </a:solidFill>
              </a:rPr>
              <a:t>Опције </a:t>
            </a:r>
            <a:r>
              <a:rPr lang="en-US" sz="5800" dirty="0">
                <a:solidFill>
                  <a:prstClr val="black"/>
                </a:solidFill>
              </a:rPr>
              <a:t>Assignments </a:t>
            </a:r>
            <a:r>
              <a:rPr lang="sr-Cyrl-RS" sz="5800" dirty="0">
                <a:solidFill>
                  <a:prstClr val="black"/>
                </a:solidFill>
              </a:rPr>
              <a:t>и</a:t>
            </a:r>
            <a:r>
              <a:rPr lang="en-US" sz="5800" dirty="0">
                <a:solidFill>
                  <a:prstClr val="black"/>
                </a:solidFill>
              </a:rPr>
              <a:t> Calendar</a:t>
            </a:r>
            <a:endParaRPr lang="en-GB" sz="5800" dirty="0">
              <a:solidFill>
                <a:prstClr val="black"/>
              </a:solidFill>
            </a:endParaRPr>
          </a:p>
          <a:p>
            <a:r>
              <a:rPr lang="sr-Cyrl-RS" dirty="0"/>
              <a:t>На опцији </a:t>
            </a:r>
            <a:r>
              <a:rPr lang="sr-Latn-RS" b="1" dirty="0"/>
              <a:t>Assignments</a:t>
            </a:r>
            <a:r>
              <a:rPr lang="sr-Latn-RS" dirty="0"/>
              <a:t> </a:t>
            </a:r>
            <a:r>
              <a:rPr lang="sr-Cyrl-RS" dirty="0"/>
              <a:t>можете видети преглед свих задатака које имате на различитим курсевима</a:t>
            </a:r>
            <a:endParaRPr lang="sr-Latn-RS" dirty="0"/>
          </a:p>
          <a:p>
            <a:r>
              <a:rPr lang="sr-Cyrl-RS" dirty="0"/>
              <a:t>На опцији </a:t>
            </a:r>
            <a:r>
              <a:rPr lang="en-GB" b="1" dirty="0"/>
              <a:t>Calendar</a:t>
            </a:r>
            <a:r>
              <a:rPr lang="en-GB" dirty="0"/>
              <a:t> </a:t>
            </a:r>
            <a:r>
              <a:rPr lang="sr-Cyrl-RS" dirty="0"/>
              <a:t>можете видети преглед свих онлајн видео-састанака које сте заказали или које је неко други заказао и позвао Вас на њих</a:t>
            </a:r>
            <a:endParaRPr lang="en-GB" dirty="0"/>
          </a:p>
        </p:txBody>
      </p:sp>
    </p:spTree>
    <p:extLst>
      <p:ext uri="{BB962C8B-B14F-4D97-AF65-F5344CB8AC3E}">
        <p14:creationId xmlns:p14="http://schemas.microsoft.com/office/powerpoint/2010/main" val="15094742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BC715C-1DD6-403E-85BD-0D66A1962F71}"/>
              </a:ext>
            </a:extLst>
          </p:cNvPr>
          <p:cNvSpPr>
            <a:spLocks noGrp="1"/>
          </p:cNvSpPr>
          <p:nvPr>
            <p:ph type="title"/>
          </p:nvPr>
        </p:nvSpPr>
        <p:spPr/>
        <p:txBody>
          <a:bodyPr/>
          <a:lstStyle/>
          <a:p>
            <a:r>
              <a:rPr lang="sr-Cyrl-RS" dirty="0"/>
              <a:t>Крај</a:t>
            </a:r>
            <a:endParaRPr lang="en-GB" dirty="0"/>
          </a:p>
        </p:txBody>
      </p:sp>
      <p:sp>
        <p:nvSpPr>
          <p:cNvPr id="5" name="Text Placeholder 4">
            <a:extLst>
              <a:ext uri="{FF2B5EF4-FFF2-40B4-BE49-F238E27FC236}">
                <a16:creationId xmlns:a16="http://schemas.microsoft.com/office/drawing/2014/main" id="{6C26B8A1-509C-4B8B-B48A-88F52EEA3351}"/>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867155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B9CEC8A-1764-4577-992C-D8FD02762D28}"/>
              </a:ext>
            </a:extLst>
          </p:cNvPr>
          <p:cNvSpPr>
            <a:spLocks noGrp="1"/>
          </p:cNvSpPr>
          <p:nvPr>
            <p:ph type="title"/>
          </p:nvPr>
        </p:nvSpPr>
        <p:spPr>
          <a:xfrm>
            <a:off x="838200" y="137478"/>
            <a:ext cx="10515600" cy="1325563"/>
          </a:xfrm>
        </p:spPr>
        <p:txBody>
          <a:bodyPr/>
          <a:lstStyle/>
          <a:p>
            <a:r>
              <a:rPr lang="sr-Cyrl-RS" dirty="0"/>
              <a:t>Како се прикључити дигиталној учионици?</a:t>
            </a:r>
            <a:endParaRPr lang="en-GB" dirty="0"/>
          </a:p>
        </p:txBody>
      </p:sp>
      <p:sp>
        <p:nvSpPr>
          <p:cNvPr id="7" name="Content Placeholder 6">
            <a:extLst>
              <a:ext uri="{FF2B5EF4-FFF2-40B4-BE49-F238E27FC236}">
                <a16:creationId xmlns:a16="http://schemas.microsoft.com/office/drawing/2014/main" id="{FBED5FD3-9039-4B6C-89AF-19A491801F70}"/>
              </a:ext>
            </a:extLst>
          </p:cNvPr>
          <p:cNvSpPr>
            <a:spLocks noGrp="1"/>
          </p:cNvSpPr>
          <p:nvPr>
            <p:ph idx="1"/>
          </p:nvPr>
        </p:nvSpPr>
        <p:spPr>
          <a:xfrm>
            <a:off x="838200" y="1322363"/>
            <a:ext cx="10515600" cy="3875000"/>
          </a:xfrm>
        </p:spPr>
        <p:txBody>
          <a:bodyPr>
            <a:normAutofit fontScale="92500" lnSpcReduction="10000"/>
          </a:bodyPr>
          <a:lstStyle/>
          <a:p>
            <a:pPr marL="514350" indent="-514350">
              <a:buFont typeface="+mj-lt"/>
              <a:buAutoNum type="arabicPeriod"/>
            </a:pPr>
            <a:r>
              <a:rPr lang="sr-Cyrl-RS" dirty="0"/>
              <a:t>Наставник Вам је послао позивницу – пратите линк који Вам је стигао на мејл адресу на којој је </a:t>
            </a:r>
            <a:r>
              <a:rPr lang="en-US" dirty="0"/>
              <a:t>Teams </a:t>
            </a:r>
            <a:r>
              <a:rPr lang="sr-Cyrl-RS" dirty="0"/>
              <a:t>регистрован</a:t>
            </a:r>
          </a:p>
          <a:p>
            <a:pPr marL="514350" indent="-514350">
              <a:buFont typeface="+mj-lt"/>
              <a:buAutoNum type="arabicPeriod"/>
            </a:pPr>
            <a:endParaRPr lang="sr-Cyrl-RS" dirty="0"/>
          </a:p>
          <a:p>
            <a:pPr marL="514350" indent="-514350">
              <a:buFont typeface="+mj-lt"/>
              <a:buAutoNum type="arabicPeriod"/>
            </a:pPr>
            <a:r>
              <a:rPr lang="sr-Cyrl-RS" dirty="0"/>
              <a:t>Придруживање помоћу кода који Вам је дао наставник</a:t>
            </a:r>
            <a:r>
              <a:rPr lang="sr-Latn-RS" dirty="0"/>
              <a:t> –</a:t>
            </a:r>
            <a:r>
              <a:rPr lang="sr-Cyrl-RS" dirty="0"/>
              <a:t> са рачунара</a:t>
            </a:r>
          </a:p>
          <a:p>
            <a:pPr marL="971550" lvl="1" indent="-514350">
              <a:buFont typeface="+mj-lt"/>
              <a:buAutoNum type="arabicPeriod"/>
            </a:pPr>
            <a:r>
              <a:rPr lang="sr-Cyrl-RS" dirty="0">
                <a:solidFill>
                  <a:srgbClr val="FF0000"/>
                </a:solidFill>
              </a:rPr>
              <a:t>Ово можете урадити само ако користите налог који Вам је обезбедио факултет </a:t>
            </a:r>
            <a:r>
              <a:rPr lang="sr-Cyrl-RS" dirty="0"/>
              <a:t>– ако користите приватни налог, наставник Вам мора послати позивницу на мејл адресу на којој је Ваш налог регистрован</a:t>
            </a:r>
            <a:endParaRPr lang="sr-Latn-RS" dirty="0"/>
          </a:p>
          <a:p>
            <a:pPr marL="971550" lvl="1" indent="-514350">
              <a:buFont typeface="+mj-lt"/>
              <a:buAutoNum type="arabicPeriod"/>
            </a:pPr>
            <a:r>
              <a:rPr lang="sr-Cyrl-RS" dirty="0"/>
              <a:t>Идите на дугме </a:t>
            </a:r>
            <a:r>
              <a:rPr lang="sr-Latn-RS" b="1" dirty="0"/>
              <a:t>Teams</a:t>
            </a:r>
            <a:r>
              <a:rPr lang="sr-Latn-RS" dirty="0"/>
              <a:t> (</a:t>
            </a:r>
            <a:r>
              <a:rPr lang="sr-Cyrl-RS" dirty="0"/>
              <a:t>има лого три човечуљка и на компјутеру је са леве стране</a:t>
            </a:r>
            <a:r>
              <a:rPr lang="sr-Latn-RS" dirty="0"/>
              <a:t>)</a:t>
            </a:r>
            <a:endParaRPr lang="sr-Cyrl-RS" dirty="0"/>
          </a:p>
          <a:p>
            <a:pPr marL="971550" lvl="1" indent="-514350">
              <a:buFont typeface="+mj-lt"/>
              <a:buAutoNum type="arabicPeriod"/>
            </a:pPr>
            <a:r>
              <a:rPr lang="sr-Cyrl-RS" dirty="0"/>
              <a:t>Идите на </a:t>
            </a:r>
            <a:r>
              <a:rPr lang="sr-Latn-RS" b="1" dirty="0"/>
              <a:t>Join or create team </a:t>
            </a:r>
            <a:r>
              <a:rPr lang="sr-Cyrl-RS" dirty="0"/>
              <a:t>у десном горњем углу, а затим на </a:t>
            </a:r>
            <a:r>
              <a:rPr lang="sr-Latn-RS" b="1" dirty="0"/>
              <a:t>Join a team with a code</a:t>
            </a:r>
            <a:r>
              <a:rPr lang="sr-Cyrl-RS" b="1" dirty="0"/>
              <a:t> </a:t>
            </a:r>
            <a:r>
              <a:rPr lang="sr-Cyrl-RS" dirty="0"/>
              <a:t>и тамо укуцајте код који Вам је наставник дао</a:t>
            </a:r>
            <a:endParaRPr lang="en-GB" b="1" dirty="0"/>
          </a:p>
        </p:txBody>
      </p:sp>
      <p:pic>
        <p:nvPicPr>
          <p:cNvPr id="9" name="Picture 8" descr="A screenshot of a cell phone&#10;&#10;Description automatically generated">
            <a:extLst>
              <a:ext uri="{FF2B5EF4-FFF2-40B4-BE49-F238E27FC236}">
                <a16:creationId xmlns:a16="http://schemas.microsoft.com/office/drawing/2014/main" id="{3085D84F-CC38-4C42-AB03-B1F0F5F6B9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9766"/>
            <a:ext cx="12192000" cy="1858234"/>
          </a:xfrm>
          <a:prstGeom prst="rect">
            <a:avLst/>
          </a:prstGeom>
        </p:spPr>
      </p:pic>
    </p:spTree>
    <p:extLst>
      <p:ext uri="{BB962C8B-B14F-4D97-AF65-F5344CB8AC3E}">
        <p14:creationId xmlns:p14="http://schemas.microsoft.com/office/powerpoint/2010/main" val="2546821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75DFD-2B61-45C2-8465-F5A2DDCFEEBA}"/>
              </a:ext>
            </a:extLst>
          </p:cNvPr>
          <p:cNvSpPr>
            <a:spLocks noGrp="1"/>
          </p:cNvSpPr>
          <p:nvPr>
            <p:ph type="title"/>
          </p:nvPr>
        </p:nvSpPr>
        <p:spPr>
          <a:xfrm>
            <a:off x="838200" y="365125"/>
            <a:ext cx="7271327" cy="2322657"/>
          </a:xfrm>
        </p:spPr>
        <p:txBody>
          <a:bodyPr/>
          <a:lstStyle/>
          <a:p>
            <a:r>
              <a:rPr lang="sr-Cyrl-RS" dirty="0"/>
              <a:t>Како се прикључити дигиталној учионици?</a:t>
            </a:r>
            <a:endParaRPr lang="en-GB" dirty="0"/>
          </a:p>
        </p:txBody>
      </p:sp>
      <p:sp>
        <p:nvSpPr>
          <p:cNvPr id="3" name="Content Placeholder 2">
            <a:extLst>
              <a:ext uri="{FF2B5EF4-FFF2-40B4-BE49-F238E27FC236}">
                <a16:creationId xmlns:a16="http://schemas.microsoft.com/office/drawing/2014/main" id="{7F7EC125-9C30-422D-80BC-3F1ED289111A}"/>
              </a:ext>
            </a:extLst>
          </p:cNvPr>
          <p:cNvSpPr>
            <a:spLocks noGrp="1"/>
          </p:cNvSpPr>
          <p:nvPr>
            <p:ph idx="1"/>
          </p:nvPr>
        </p:nvSpPr>
        <p:spPr>
          <a:xfrm>
            <a:off x="838200" y="2364509"/>
            <a:ext cx="7189787" cy="3812454"/>
          </a:xfrm>
        </p:spPr>
        <p:txBody>
          <a:bodyPr/>
          <a:lstStyle/>
          <a:p>
            <a:pPr marL="514350" indent="-514350">
              <a:buFont typeface="+mj-lt"/>
              <a:buAutoNum type="arabicPeriod" startAt="3"/>
            </a:pPr>
            <a:r>
              <a:rPr lang="sr-Cyrl-RS" dirty="0"/>
              <a:t>Придруживање помоћу кода са телефона</a:t>
            </a:r>
          </a:p>
          <a:p>
            <a:pPr marL="971550" lvl="1" indent="-514350">
              <a:buFont typeface="+mj-lt"/>
              <a:buAutoNum type="arabicPeriod"/>
            </a:pPr>
            <a:r>
              <a:rPr lang="sr-Cyrl-RS" dirty="0"/>
              <a:t>Кликнути </a:t>
            </a:r>
            <a:r>
              <a:rPr lang="en-GB" b="1" dirty="0"/>
              <a:t>Teams </a:t>
            </a:r>
            <a:r>
              <a:rPr lang="sr-Cyrl-RS" dirty="0"/>
              <a:t>доле у средини</a:t>
            </a:r>
            <a:endParaRPr lang="en-GB" b="1" dirty="0"/>
          </a:p>
          <a:p>
            <a:pPr marL="971550" lvl="1" indent="-514350">
              <a:buFont typeface="+mj-lt"/>
              <a:buAutoNum type="arabicPeriod"/>
            </a:pPr>
            <a:r>
              <a:rPr lang="sr-Cyrl-RS" dirty="0"/>
              <a:t>Кликнути на три тачкице горе десно</a:t>
            </a:r>
          </a:p>
          <a:p>
            <a:pPr marL="971550" lvl="1" indent="-514350">
              <a:buFont typeface="+mj-lt"/>
              <a:buAutoNum type="arabicPeriod"/>
            </a:pPr>
            <a:r>
              <a:rPr lang="sr-Cyrl-RS" dirty="0"/>
              <a:t>Одабрати </a:t>
            </a:r>
            <a:r>
              <a:rPr lang="sr-Cyrl-RS" b="1" dirty="0"/>
              <a:t>#</a:t>
            </a:r>
            <a:r>
              <a:rPr lang="en-GB" b="1" dirty="0"/>
              <a:t> Join a team with a code</a:t>
            </a:r>
          </a:p>
        </p:txBody>
      </p:sp>
      <p:pic>
        <p:nvPicPr>
          <p:cNvPr id="5" name="Picture 4" descr="A screenshot of a cell phone&#10;&#10;Description automatically generated">
            <a:extLst>
              <a:ext uri="{FF2B5EF4-FFF2-40B4-BE49-F238E27FC236}">
                <a16:creationId xmlns:a16="http://schemas.microsoft.com/office/drawing/2014/main" id="{8B2E89D9-2BDA-4D40-A1CF-9DA73E7A9B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7987" y="0"/>
            <a:ext cx="3857625" cy="6858000"/>
          </a:xfrm>
          <a:prstGeom prst="rect">
            <a:avLst/>
          </a:prstGeom>
        </p:spPr>
      </p:pic>
      <p:sp>
        <p:nvSpPr>
          <p:cNvPr id="6" name="Oval 5">
            <a:extLst>
              <a:ext uri="{FF2B5EF4-FFF2-40B4-BE49-F238E27FC236}">
                <a16:creationId xmlns:a16="http://schemas.microsoft.com/office/drawing/2014/main" id="{DDFFFF63-FADA-481A-B5B4-0B118AE2974E}"/>
              </a:ext>
            </a:extLst>
          </p:cNvPr>
          <p:cNvSpPr/>
          <p:nvPr/>
        </p:nvSpPr>
        <p:spPr>
          <a:xfrm>
            <a:off x="9548739" y="6078740"/>
            <a:ext cx="816120" cy="779260"/>
          </a:xfrm>
          <a:prstGeom prst="ellipse">
            <a:avLst/>
          </a:prstGeom>
          <a:solidFill>
            <a:srgbClr val="FF0000">
              <a:alpha val="50000"/>
            </a:srgbClr>
          </a:solidFill>
          <a:ln w="28575">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93EEA977-DD4D-4137-B9D5-FD9C1EC907F5}"/>
              </a:ext>
            </a:extLst>
          </p:cNvPr>
          <p:cNvSpPr/>
          <p:nvPr/>
        </p:nvSpPr>
        <p:spPr>
          <a:xfrm>
            <a:off x="10661721" y="181322"/>
            <a:ext cx="816120" cy="779260"/>
          </a:xfrm>
          <a:prstGeom prst="ellipse">
            <a:avLst/>
          </a:prstGeom>
          <a:solidFill>
            <a:srgbClr val="FF0000">
              <a:alpha val="50000"/>
            </a:srgbClr>
          </a:solidFill>
          <a:ln w="28575">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A6A95DE1-1AD9-4915-A462-67B4C9644A9D}"/>
              </a:ext>
            </a:extLst>
          </p:cNvPr>
          <p:cNvSpPr txBox="1"/>
          <p:nvPr/>
        </p:nvSpPr>
        <p:spPr>
          <a:xfrm>
            <a:off x="9247053" y="5894074"/>
            <a:ext cx="340158" cy="461665"/>
          </a:xfrm>
          <a:prstGeom prst="rect">
            <a:avLst/>
          </a:prstGeom>
          <a:noFill/>
        </p:spPr>
        <p:txBody>
          <a:bodyPr wrap="none" rtlCol="0">
            <a:spAutoFit/>
          </a:bodyPr>
          <a:lstStyle/>
          <a:p>
            <a:r>
              <a:rPr lang="en-GB" sz="2400" dirty="0">
                <a:solidFill>
                  <a:srgbClr val="FF0000"/>
                </a:solidFill>
              </a:rPr>
              <a:t>1</a:t>
            </a:r>
          </a:p>
        </p:txBody>
      </p:sp>
      <p:sp>
        <p:nvSpPr>
          <p:cNvPr id="10" name="TextBox 9">
            <a:extLst>
              <a:ext uri="{FF2B5EF4-FFF2-40B4-BE49-F238E27FC236}">
                <a16:creationId xmlns:a16="http://schemas.microsoft.com/office/drawing/2014/main" id="{592DFF4C-ED28-4DC1-96AB-E90E8C9CBBF6}"/>
              </a:ext>
            </a:extLst>
          </p:cNvPr>
          <p:cNvSpPr txBox="1"/>
          <p:nvPr/>
        </p:nvSpPr>
        <p:spPr>
          <a:xfrm>
            <a:off x="10311681" y="570952"/>
            <a:ext cx="340158" cy="461665"/>
          </a:xfrm>
          <a:prstGeom prst="rect">
            <a:avLst/>
          </a:prstGeom>
          <a:noFill/>
        </p:spPr>
        <p:txBody>
          <a:bodyPr wrap="none" rtlCol="0">
            <a:spAutoFit/>
          </a:bodyPr>
          <a:lstStyle/>
          <a:p>
            <a:r>
              <a:rPr lang="en-GB" sz="2400" dirty="0">
                <a:solidFill>
                  <a:srgbClr val="FF0000"/>
                </a:solidFill>
              </a:rPr>
              <a:t>2</a:t>
            </a:r>
          </a:p>
        </p:txBody>
      </p:sp>
    </p:spTree>
    <p:extLst>
      <p:ext uri="{BB962C8B-B14F-4D97-AF65-F5344CB8AC3E}">
        <p14:creationId xmlns:p14="http://schemas.microsoft.com/office/powerpoint/2010/main" val="3021974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3D92B7-3C62-4111-BDAA-D7B2171FA33D}"/>
              </a:ext>
            </a:extLst>
          </p:cNvPr>
          <p:cNvSpPr>
            <a:spLocks noGrp="1"/>
          </p:cNvSpPr>
          <p:nvPr>
            <p:ph type="title"/>
          </p:nvPr>
        </p:nvSpPr>
        <p:spPr/>
        <p:txBody>
          <a:bodyPr/>
          <a:lstStyle/>
          <a:p>
            <a:r>
              <a:rPr lang="sr-Cyrl-RS" dirty="0"/>
              <a:t>Преглед дигиталне учионице (опција </a:t>
            </a:r>
            <a:r>
              <a:rPr lang="en-GB" dirty="0"/>
              <a:t>Teams)</a:t>
            </a:r>
          </a:p>
        </p:txBody>
      </p:sp>
      <p:sp>
        <p:nvSpPr>
          <p:cNvPr id="6" name="Text Placeholder 4">
            <a:extLst>
              <a:ext uri="{FF2B5EF4-FFF2-40B4-BE49-F238E27FC236}">
                <a16:creationId xmlns:a16="http://schemas.microsoft.com/office/drawing/2014/main" id="{1D29F327-9B8B-45E6-9493-05A3F88725B5}"/>
              </a:ext>
            </a:extLst>
          </p:cNvPr>
          <p:cNvSpPr txBox="1">
            <a:spLocks/>
          </p:cNvSpPr>
          <p:nvPr/>
        </p:nvSpPr>
        <p:spPr>
          <a:xfrm>
            <a:off x="10476230" y="5087801"/>
            <a:ext cx="1715770" cy="1770199"/>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sz="12800" dirty="0">
                <a:solidFill>
                  <a:srgbClr val="FF0000"/>
                </a:solidFill>
              </a:rPr>
              <a:t>2</a:t>
            </a:r>
          </a:p>
        </p:txBody>
      </p:sp>
    </p:spTree>
    <p:extLst>
      <p:ext uri="{BB962C8B-B14F-4D97-AF65-F5344CB8AC3E}">
        <p14:creationId xmlns:p14="http://schemas.microsoft.com/office/powerpoint/2010/main" val="3684034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F93EA-C96D-435A-93CD-93CB82A07359}"/>
              </a:ext>
            </a:extLst>
          </p:cNvPr>
          <p:cNvSpPr>
            <a:spLocks noGrp="1"/>
          </p:cNvSpPr>
          <p:nvPr>
            <p:ph type="title"/>
          </p:nvPr>
        </p:nvSpPr>
        <p:spPr>
          <a:xfrm>
            <a:off x="0" y="18255"/>
            <a:ext cx="12192000" cy="1325563"/>
          </a:xfrm>
        </p:spPr>
        <p:txBody>
          <a:bodyPr/>
          <a:lstStyle/>
          <a:p>
            <a:r>
              <a:rPr lang="sr-Cyrl-RS" dirty="0"/>
              <a:t>Дигитална учионица (опција </a:t>
            </a:r>
            <a:r>
              <a:rPr lang="en-GB" dirty="0"/>
              <a:t>Teams</a:t>
            </a:r>
            <a:r>
              <a:rPr lang="sr-Cyrl-RS" dirty="0"/>
              <a:t>) на рачунару</a:t>
            </a:r>
            <a:endParaRPr lang="en-GB" dirty="0"/>
          </a:p>
        </p:txBody>
      </p:sp>
      <p:pic>
        <p:nvPicPr>
          <p:cNvPr id="7" name="Picture 6">
            <a:extLst>
              <a:ext uri="{FF2B5EF4-FFF2-40B4-BE49-F238E27FC236}">
                <a16:creationId xmlns:a16="http://schemas.microsoft.com/office/drawing/2014/main" id="{127EDB37-03F7-4503-9136-25A8D0C913A2}"/>
              </a:ext>
            </a:extLst>
          </p:cNvPr>
          <p:cNvPicPr>
            <a:picLocks noChangeAspect="1"/>
          </p:cNvPicPr>
          <p:nvPr/>
        </p:nvPicPr>
        <p:blipFill rotWithShape="1">
          <a:blip r:embed="rId2"/>
          <a:srcRect t="1" b="56389"/>
          <a:stretch/>
        </p:blipFill>
        <p:spPr>
          <a:xfrm>
            <a:off x="826654" y="1098245"/>
            <a:ext cx="10538691" cy="2449406"/>
          </a:xfrm>
          <a:prstGeom prst="rect">
            <a:avLst/>
          </a:prstGeom>
        </p:spPr>
      </p:pic>
      <p:sp>
        <p:nvSpPr>
          <p:cNvPr id="8" name="Oval 7">
            <a:extLst>
              <a:ext uri="{FF2B5EF4-FFF2-40B4-BE49-F238E27FC236}">
                <a16:creationId xmlns:a16="http://schemas.microsoft.com/office/drawing/2014/main" id="{0A2E56B6-158A-4F69-8066-824E70239686}"/>
              </a:ext>
            </a:extLst>
          </p:cNvPr>
          <p:cNvSpPr/>
          <p:nvPr/>
        </p:nvSpPr>
        <p:spPr>
          <a:xfrm>
            <a:off x="759041" y="2259068"/>
            <a:ext cx="588648" cy="562062"/>
          </a:xfrm>
          <a:prstGeom prst="ellipse">
            <a:avLst/>
          </a:prstGeom>
          <a:solidFill>
            <a:srgbClr val="FF0000">
              <a:alpha val="50000"/>
            </a:srgbClr>
          </a:solidFill>
          <a:ln w="28575">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47BBF703-7903-4F52-A8AD-01F15038BD8B}"/>
              </a:ext>
            </a:extLst>
          </p:cNvPr>
          <p:cNvSpPr/>
          <p:nvPr/>
        </p:nvSpPr>
        <p:spPr>
          <a:xfrm>
            <a:off x="4836895" y="1505528"/>
            <a:ext cx="415343" cy="396584"/>
          </a:xfrm>
          <a:prstGeom prst="ellipse">
            <a:avLst/>
          </a:prstGeom>
          <a:solidFill>
            <a:srgbClr val="FF0000">
              <a:alpha val="50000"/>
            </a:srgbClr>
          </a:solidFill>
          <a:ln w="28575">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4D186FF-6826-4D72-A9E0-A4EDED546EB6}"/>
              </a:ext>
            </a:extLst>
          </p:cNvPr>
          <p:cNvSpPr/>
          <p:nvPr/>
        </p:nvSpPr>
        <p:spPr>
          <a:xfrm>
            <a:off x="5268695" y="1505528"/>
            <a:ext cx="275284" cy="396584"/>
          </a:xfrm>
          <a:prstGeom prst="ellipse">
            <a:avLst/>
          </a:prstGeom>
          <a:solidFill>
            <a:srgbClr val="FF0000">
              <a:alpha val="50000"/>
            </a:srgbClr>
          </a:solidFill>
          <a:ln w="28575">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0B7BCF77-06C3-4D23-9655-985D5B890EAD}"/>
              </a:ext>
            </a:extLst>
          </p:cNvPr>
          <p:cNvSpPr/>
          <p:nvPr/>
        </p:nvSpPr>
        <p:spPr>
          <a:xfrm>
            <a:off x="5525506" y="1505528"/>
            <a:ext cx="966713" cy="396584"/>
          </a:xfrm>
          <a:prstGeom prst="ellipse">
            <a:avLst/>
          </a:prstGeom>
          <a:solidFill>
            <a:srgbClr val="FF0000">
              <a:alpha val="50000"/>
            </a:srgbClr>
          </a:solidFill>
          <a:ln w="28575">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5372D810-8F86-4A96-B5CA-0A7DA4EC284D}"/>
              </a:ext>
            </a:extLst>
          </p:cNvPr>
          <p:cNvSpPr/>
          <p:nvPr/>
        </p:nvSpPr>
        <p:spPr>
          <a:xfrm>
            <a:off x="6491274" y="1505528"/>
            <a:ext cx="685381" cy="396584"/>
          </a:xfrm>
          <a:prstGeom prst="ellipse">
            <a:avLst/>
          </a:prstGeom>
          <a:solidFill>
            <a:srgbClr val="FF0000">
              <a:alpha val="50000"/>
            </a:srgbClr>
          </a:solidFill>
          <a:ln w="28575">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06C293FA-71F0-4797-AB82-C6D0FEAEFEB3}"/>
              </a:ext>
            </a:extLst>
          </p:cNvPr>
          <p:cNvSpPr/>
          <p:nvPr/>
        </p:nvSpPr>
        <p:spPr>
          <a:xfrm>
            <a:off x="7176656" y="1514185"/>
            <a:ext cx="415344" cy="396584"/>
          </a:xfrm>
          <a:prstGeom prst="ellipse">
            <a:avLst/>
          </a:prstGeom>
          <a:solidFill>
            <a:srgbClr val="FF0000">
              <a:alpha val="50000"/>
            </a:srgbClr>
          </a:solidFill>
          <a:ln w="28575">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cxnSp>
        <p:nvCxnSpPr>
          <p:cNvPr id="14" name="Straight Arrow Connector 13">
            <a:extLst>
              <a:ext uri="{FF2B5EF4-FFF2-40B4-BE49-F238E27FC236}">
                <a16:creationId xmlns:a16="http://schemas.microsoft.com/office/drawing/2014/main" id="{348EDBE8-D31F-480B-AE07-280397CD52AD}"/>
              </a:ext>
            </a:extLst>
          </p:cNvPr>
          <p:cNvCxnSpPr>
            <a:cxnSpLocks/>
            <a:stCxn id="15" idx="0"/>
            <a:endCxn id="9" idx="3"/>
          </p:cNvCxnSpPr>
          <p:nvPr/>
        </p:nvCxnSpPr>
        <p:spPr>
          <a:xfrm flipV="1">
            <a:off x="2670306" y="1844034"/>
            <a:ext cx="2227415" cy="2288983"/>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5" name="TextBox 14">
            <a:extLst>
              <a:ext uri="{FF2B5EF4-FFF2-40B4-BE49-F238E27FC236}">
                <a16:creationId xmlns:a16="http://schemas.microsoft.com/office/drawing/2014/main" id="{CCE69506-FC40-4583-B79C-3396EF571017}"/>
              </a:ext>
            </a:extLst>
          </p:cNvPr>
          <p:cNvSpPr txBox="1"/>
          <p:nvPr/>
        </p:nvSpPr>
        <p:spPr>
          <a:xfrm>
            <a:off x="1842274" y="4133017"/>
            <a:ext cx="1656064" cy="584775"/>
          </a:xfrm>
          <a:prstGeom prst="rect">
            <a:avLst/>
          </a:prstGeom>
          <a:noFill/>
          <a:ln>
            <a:solidFill>
              <a:srgbClr val="FF0000"/>
            </a:solidFill>
          </a:ln>
        </p:spPr>
        <p:txBody>
          <a:bodyPr wrap="square" rtlCol="0">
            <a:spAutoFit/>
          </a:bodyPr>
          <a:lstStyle/>
          <a:p>
            <a:r>
              <a:rPr lang="sr-Cyrl-RS" sz="1600" dirty="0"/>
              <a:t>Комуникација и обавештења</a:t>
            </a:r>
            <a:endParaRPr lang="en-GB" sz="1600" dirty="0"/>
          </a:p>
        </p:txBody>
      </p:sp>
      <p:cxnSp>
        <p:nvCxnSpPr>
          <p:cNvPr id="16" name="Straight Arrow Connector 15">
            <a:extLst>
              <a:ext uri="{FF2B5EF4-FFF2-40B4-BE49-F238E27FC236}">
                <a16:creationId xmlns:a16="http://schemas.microsoft.com/office/drawing/2014/main" id="{0FEDAEE2-E8C8-44DF-A370-553A09F1C5C7}"/>
              </a:ext>
            </a:extLst>
          </p:cNvPr>
          <p:cNvCxnSpPr>
            <a:cxnSpLocks/>
            <a:stCxn id="17" idx="0"/>
            <a:endCxn id="10" idx="4"/>
          </p:cNvCxnSpPr>
          <p:nvPr/>
        </p:nvCxnSpPr>
        <p:spPr>
          <a:xfrm flipV="1">
            <a:off x="4536524" y="1902112"/>
            <a:ext cx="869813" cy="2449406"/>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7" name="TextBox 16">
            <a:extLst>
              <a:ext uri="{FF2B5EF4-FFF2-40B4-BE49-F238E27FC236}">
                <a16:creationId xmlns:a16="http://schemas.microsoft.com/office/drawing/2014/main" id="{DDF42115-CAC9-4565-94CD-7868841A084F}"/>
              </a:ext>
            </a:extLst>
          </p:cNvPr>
          <p:cNvSpPr txBox="1"/>
          <p:nvPr/>
        </p:nvSpPr>
        <p:spPr>
          <a:xfrm>
            <a:off x="4012415" y="4351518"/>
            <a:ext cx="1048217" cy="338554"/>
          </a:xfrm>
          <a:prstGeom prst="rect">
            <a:avLst/>
          </a:prstGeom>
          <a:noFill/>
          <a:ln>
            <a:solidFill>
              <a:srgbClr val="FF0000"/>
            </a:solidFill>
          </a:ln>
        </p:spPr>
        <p:txBody>
          <a:bodyPr wrap="square" rtlCol="0">
            <a:spAutoFit/>
          </a:bodyPr>
          <a:lstStyle/>
          <a:p>
            <a:r>
              <a:rPr lang="sr-Cyrl-RS" sz="1600" dirty="0"/>
              <a:t>фајлови</a:t>
            </a:r>
            <a:endParaRPr lang="en-GB" sz="1600" dirty="0"/>
          </a:p>
        </p:txBody>
      </p:sp>
      <p:cxnSp>
        <p:nvCxnSpPr>
          <p:cNvPr id="18" name="Straight Arrow Connector 17">
            <a:extLst>
              <a:ext uri="{FF2B5EF4-FFF2-40B4-BE49-F238E27FC236}">
                <a16:creationId xmlns:a16="http://schemas.microsoft.com/office/drawing/2014/main" id="{0678A459-DA31-413F-8028-4A1B6AF456EA}"/>
              </a:ext>
            </a:extLst>
          </p:cNvPr>
          <p:cNvCxnSpPr>
            <a:cxnSpLocks/>
            <a:stCxn id="19" idx="0"/>
            <a:endCxn id="11" idx="4"/>
          </p:cNvCxnSpPr>
          <p:nvPr/>
        </p:nvCxnSpPr>
        <p:spPr>
          <a:xfrm flipH="1" flipV="1">
            <a:off x="6008863" y="1902112"/>
            <a:ext cx="208521" cy="2656502"/>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9" name="TextBox 18">
            <a:extLst>
              <a:ext uri="{FF2B5EF4-FFF2-40B4-BE49-F238E27FC236}">
                <a16:creationId xmlns:a16="http://schemas.microsoft.com/office/drawing/2014/main" id="{98D70756-1A48-4567-A899-9751849B132A}"/>
              </a:ext>
            </a:extLst>
          </p:cNvPr>
          <p:cNvSpPr txBox="1"/>
          <p:nvPr/>
        </p:nvSpPr>
        <p:spPr>
          <a:xfrm>
            <a:off x="5623286" y="4558614"/>
            <a:ext cx="1188195" cy="338554"/>
          </a:xfrm>
          <a:prstGeom prst="rect">
            <a:avLst/>
          </a:prstGeom>
          <a:noFill/>
          <a:ln>
            <a:solidFill>
              <a:srgbClr val="FF0000"/>
            </a:solidFill>
          </a:ln>
        </p:spPr>
        <p:txBody>
          <a:bodyPr wrap="square" rtlCol="0">
            <a:spAutoFit/>
          </a:bodyPr>
          <a:lstStyle/>
          <a:p>
            <a:r>
              <a:rPr lang="sr-Cyrl-RS" sz="1600" dirty="0"/>
              <a:t>бележница</a:t>
            </a:r>
            <a:endParaRPr lang="en-GB" sz="1600" dirty="0"/>
          </a:p>
        </p:txBody>
      </p:sp>
      <p:cxnSp>
        <p:nvCxnSpPr>
          <p:cNvPr id="20" name="Straight Arrow Connector 19">
            <a:extLst>
              <a:ext uri="{FF2B5EF4-FFF2-40B4-BE49-F238E27FC236}">
                <a16:creationId xmlns:a16="http://schemas.microsoft.com/office/drawing/2014/main" id="{A7F5298D-43C6-48D2-890A-8CEE076945C8}"/>
              </a:ext>
            </a:extLst>
          </p:cNvPr>
          <p:cNvCxnSpPr>
            <a:cxnSpLocks/>
            <a:stCxn id="21" idx="0"/>
            <a:endCxn id="12" idx="4"/>
          </p:cNvCxnSpPr>
          <p:nvPr/>
        </p:nvCxnSpPr>
        <p:spPr>
          <a:xfrm flipH="1" flipV="1">
            <a:off x="6833965" y="1902112"/>
            <a:ext cx="978527" cy="2528475"/>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21" name="TextBox 20">
            <a:extLst>
              <a:ext uri="{FF2B5EF4-FFF2-40B4-BE49-F238E27FC236}">
                <a16:creationId xmlns:a16="http://schemas.microsoft.com/office/drawing/2014/main" id="{33BD3351-6CA5-4F96-B0EB-6E1AABD74D31}"/>
              </a:ext>
            </a:extLst>
          </p:cNvPr>
          <p:cNvSpPr txBox="1"/>
          <p:nvPr/>
        </p:nvSpPr>
        <p:spPr>
          <a:xfrm>
            <a:off x="7384328" y="4430587"/>
            <a:ext cx="856328" cy="338554"/>
          </a:xfrm>
          <a:prstGeom prst="rect">
            <a:avLst/>
          </a:prstGeom>
          <a:noFill/>
          <a:ln>
            <a:solidFill>
              <a:srgbClr val="FF0000"/>
            </a:solidFill>
          </a:ln>
        </p:spPr>
        <p:txBody>
          <a:bodyPr wrap="square" rtlCol="0">
            <a:spAutoFit/>
          </a:bodyPr>
          <a:lstStyle/>
          <a:p>
            <a:r>
              <a:rPr lang="sr-Cyrl-RS" sz="1600" dirty="0"/>
              <a:t>задаци</a:t>
            </a:r>
            <a:endParaRPr lang="en-GB" sz="1600" dirty="0"/>
          </a:p>
        </p:txBody>
      </p:sp>
      <p:cxnSp>
        <p:nvCxnSpPr>
          <p:cNvPr id="22" name="Straight Arrow Connector 21">
            <a:extLst>
              <a:ext uri="{FF2B5EF4-FFF2-40B4-BE49-F238E27FC236}">
                <a16:creationId xmlns:a16="http://schemas.microsoft.com/office/drawing/2014/main" id="{FDD7A4D9-66F3-402D-9F51-63FA20E7ED5B}"/>
              </a:ext>
            </a:extLst>
          </p:cNvPr>
          <p:cNvCxnSpPr>
            <a:cxnSpLocks/>
            <a:stCxn id="23" idx="0"/>
            <a:endCxn id="13" idx="4"/>
          </p:cNvCxnSpPr>
          <p:nvPr/>
        </p:nvCxnSpPr>
        <p:spPr>
          <a:xfrm flipH="1" flipV="1">
            <a:off x="7384328" y="1910769"/>
            <a:ext cx="3062764" cy="2440749"/>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23" name="TextBox 22">
            <a:extLst>
              <a:ext uri="{FF2B5EF4-FFF2-40B4-BE49-F238E27FC236}">
                <a16:creationId xmlns:a16="http://schemas.microsoft.com/office/drawing/2014/main" id="{05355A2D-9C5E-4185-BCD7-4DBA391CE278}"/>
              </a:ext>
            </a:extLst>
          </p:cNvPr>
          <p:cNvSpPr txBox="1"/>
          <p:nvPr/>
        </p:nvSpPr>
        <p:spPr>
          <a:xfrm>
            <a:off x="9528839" y="4351518"/>
            <a:ext cx="1836506" cy="584775"/>
          </a:xfrm>
          <a:prstGeom prst="rect">
            <a:avLst/>
          </a:prstGeom>
          <a:noFill/>
          <a:ln>
            <a:solidFill>
              <a:srgbClr val="FF0000"/>
            </a:solidFill>
          </a:ln>
        </p:spPr>
        <p:txBody>
          <a:bodyPr wrap="square" rtlCol="0">
            <a:spAutoFit/>
          </a:bodyPr>
          <a:lstStyle/>
          <a:p>
            <a:r>
              <a:rPr lang="sr-Cyrl-RS" sz="1600" dirty="0"/>
              <a:t>преглед поена на свим задацима</a:t>
            </a:r>
            <a:endParaRPr lang="en-GB" sz="1600" dirty="0"/>
          </a:p>
        </p:txBody>
      </p:sp>
    </p:spTree>
    <p:extLst>
      <p:ext uri="{BB962C8B-B14F-4D97-AF65-F5344CB8AC3E}">
        <p14:creationId xmlns:p14="http://schemas.microsoft.com/office/powerpoint/2010/main" val="3373181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F93EA-C96D-435A-93CD-93CB82A07359}"/>
              </a:ext>
            </a:extLst>
          </p:cNvPr>
          <p:cNvSpPr>
            <a:spLocks noGrp="1"/>
          </p:cNvSpPr>
          <p:nvPr>
            <p:ph type="title"/>
          </p:nvPr>
        </p:nvSpPr>
        <p:spPr/>
        <p:txBody>
          <a:bodyPr/>
          <a:lstStyle/>
          <a:p>
            <a:r>
              <a:rPr lang="sr-Cyrl-RS" dirty="0"/>
              <a:t>Дигитална учионица (опција </a:t>
            </a:r>
            <a:r>
              <a:rPr lang="en-GB" dirty="0"/>
              <a:t>Teams</a:t>
            </a:r>
            <a:r>
              <a:rPr lang="sr-Cyrl-RS" dirty="0"/>
              <a:t>) на телефону – улазак у учионицу</a:t>
            </a:r>
            <a:endParaRPr lang="en-GB" dirty="0"/>
          </a:p>
        </p:txBody>
      </p:sp>
      <p:pic>
        <p:nvPicPr>
          <p:cNvPr id="9" name="Picture 8" descr="A screenshot of a cell phone&#10;&#10;Description automatically generated">
            <a:extLst>
              <a:ext uri="{FF2B5EF4-FFF2-40B4-BE49-F238E27FC236}">
                <a16:creationId xmlns:a16="http://schemas.microsoft.com/office/drawing/2014/main" id="{BDBEDAFC-3DD6-4C19-8D25-89E8DF97EC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9" y="1690688"/>
            <a:ext cx="2699327" cy="4798803"/>
          </a:xfrm>
          <a:prstGeom prst="rect">
            <a:avLst/>
          </a:prstGeom>
        </p:spPr>
      </p:pic>
      <p:sp>
        <p:nvSpPr>
          <p:cNvPr id="7" name="Oval 6">
            <a:extLst>
              <a:ext uri="{FF2B5EF4-FFF2-40B4-BE49-F238E27FC236}">
                <a16:creationId xmlns:a16="http://schemas.microsoft.com/office/drawing/2014/main" id="{1D4EE0DA-7723-4C75-9652-E08025BD74F3}"/>
              </a:ext>
            </a:extLst>
          </p:cNvPr>
          <p:cNvSpPr/>
          <p:nvPr/>
        </p:nvSpPr>
        <p:spPr>
          <a:xfrm>
            <a:off x="1147625" y="2619667"/>
            <a:ext cx="909778" cy="396584"/>
          </a:xfrm>
          <a:prstGeom prst="ellipse">
            <a:avLst/>
          </a:prstGeom>
          <a:solidFill>
            <a:srgbClr val="FF0000">
              <a:alpha val="50000"/>
            </a:srgbClr>
          </a:solidFill>
          <a:ln w="28575">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BC5D4BC3-A0F6-45C0-A7A9-2089AFD92523}"/>
              </a:ext>
            </a:extLst>
          </p:cNvPr>
          <p:cNvSpPr/>
          <p:nvPr/>
        </p:nvSpPr>
        <p:spPr>
          <a:xfrm>
            <a:off x="1856510" y="5879891"/>
            <a:ext cx="662703" cy="655492"/>
          </a:xfrm>
          <a:prstGeom prst="ellipse">
            <a:avLst/>
          </a:prstGeom>
          <a:solidFill>
            <a:srgbClr val="FF0000">
              <a:alpha val="50000"/>
            </a:srgbClr>
          </a:solidFill>
          <a:ln w="28575">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cxnSp>
        <p:nvCxnSpPr>
          <p:cNvPr id="10" name="Straight Arrow Connector 9">
            <a:extLst>
              <a:ext uri="{FF2B5EF4-FFF2-40B4-BE49-F238E27FC236}">
                <a16:creationId xmlns:a16="http://schemas.microsoft.com/office/drawing/2014/main" id="{5F056376-6C14-4E2A-A346-53FD465C2D76}"/>
              </a:ext>
            </a:extLst>
          </p:cNvPr>
          <p:cNvCxnSpPr>
            <a:cxnSpLocks/>
            <a:stCxn id="17" idx="1"/>
            <a:endCxn id="7" idx="6"/>
          </p:cNvCxnSpPr>
          <p:nvPr/>
        </p:nvCxnSpPr>
        <p:spPr>
          <a:xfrm flipH="1" flipV="1">
            <a:off x="2057403" y="2817959"/>
            <a:ext cx="2524829" cy="1901966"/>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a:extLst>
              <a:ext uri="{FF2B5EF4-FFF2-40B4-BE49-F238E27FC236}">
                <a16:creationId xmlns:a16="http://schemas.microsoft.com/office/drawing/2014/main" id="{139B8669-66C8-45C8-AFFA-EE81EBC08577}"/>
              </a:ext>
            </a:extLst>
          </p:cNvPr>
          <p:cNvCxnSpPr>
            <a:cxnSpLocks/>
            <a:stCxn id="16" idx="1"/>
            <a:endCxn id="6" idx="6"/>
          </p:cNvCxnSpPr>
          <p:nvPr/>
        </p:nvCxnSpPr>
        <p:spPr>
          <a:xfrm flipH="1">
            <a:off x="2519213" y="3761929"/>
            <a:ext cx="2063019" cy="2445708"/>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6" name="TextBox 15">
            <a:extLst>
              <a:ext uri="{FF2B5EF4-FFF2-40B4-BE49-F238E27FC236}">
                <a16:creationId xmlns:a16="http://schemas.microsoft.com/office/drawing/2014/main" id="{8D674309-5A6E-4243-9620-272B06FF96FD}"/>
              </a:ext>
            </a:extLst>
          </p:cNvPr>
          <p:cNvSpPr txBox="1"/>
          <p:nvPr/>
        </p:nvSpPr>
        <p:spPr>
          <a:xfrm>
            <a:off x="4582232" y="3469541"/>
            <a:ext cx="2895919" cy="584775"/>
          </a:xfrm>
          <a:prstGeom prst="rect">
            <a:avLst/>
          </a:prstGeom>
          <a:noFill/>
          <a:ln>
            <a:solidFill>
              <a:srgbClr val="FF0000"/>
            </a:solidFill>
          </a:ln>
        </p:spPr>
        <p:txBody>
          <a:bodyPr wrap="square" rtlCol="0">
            <a:spAutoFit/>
          </a:bodyPr>
          <a:lstStyle/>
          <a:p>
            <a:r>
              <a:rPr lang="sr-Latn-RS" sz="1600" dirty="0"/>
              <a:t>1. </a:t>
            </a:r>
            <a:r>
              <a:rPr lang="sr-Cyrl-RS" sz="1600" dirty="0"/>
              <a:t>Овде отварате преглед својих учионица</a:t>
            </a:r>
            <a:endParaRPr lang="en-GB" sz="1600" dirty="0"/>
          </a:p>
        </p:txBody>
      </p:sp>
      <p:sp>
        <p:nvSpPr>
          <p:cNvPr id="17" name="TextBox 16">
            <a:extLst>
              <a:ext uri="{FF2B5EF4-FFF2-40B4-BE49-F238E27FC236}">
                <a16:creationId xmlns:a16="http://schemas.microsoft.com/office/drawing/2014/main" id="{54E0305E-3335-45C5-94D3-95614038CFD6}"/>
              </a:ext>
            </a:extLst>
          </p:cNvPr>
          <p:cNvSpPr txBox="1"/>
          <p:nvPr/>
        </p:nvSpPr>
        <p:spPr>
          <a:xfrm>
            <a:off x="4582232" y="4304426"/>
            <a:ext cx="2895919" cy="830997"/>
          </a:xfrm>
          <a:prstGeom prst="rect">
            <a:avLst/>
          </a:prstGeom>
          <a:noFill/>
          <a:ln>
            <a:solidFill>
              <a:srgbClr val="FF0000"/>
            </a:solidFill>
          </a:ln>
        </p:spPr>
        <p:txBody>
          <a:bodyPr wrap="square" rtlCol="0">
            <a:spAutoFit/>
          </a:bodyPr>
          <a:lstStyle/>
          <a:p>
            <a:r>
              <a:rPr lang="sr-Cyrl-RS" sz="1600" dirty="0"/>
              <a:t>2. Главни садржај учионице је на менију </a:t>
            </a:r>
            <a:r>
              <a:rPr lang="en-US" sz="1600" dirty="0"/>
              <a:t>General</a:t>
            </a:r>
            <a:r>
              <a:rPr lang="sr-Cyrl-RS" sz="1600" dirty="0"/>
              <a:t> (о осталим менијима мало касније)</a:t>
            </a:r>
            <a:endParaRPr lang="en-GB" sz="1600" dirty="0"/>
          </a:p>
        </p:txBody>
      </p:sp>
    </p:spTree>
    <p:extLst>
      <p:ext uri="{BB962C8B-B14F-4D97-AF65-F5344CB8AC3E}">
        <p14:creationId xmlns:p14="http://schemas.microsoft.com/office/powerpoint/2010/main" val="3708028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D3608-BF16-40D6-A451-E348C6D781D2}"/>
              </a:ext>
            </a:extLst>
          </p:cNvPr>
          <p:cNvSpPr>
            <a:spLocks noGrp="1"/>
          </p:cNvSpPr>
          <p:nvPr>
            <p:ph type="title"/>
          </p:nvPr>
        </p:nvSpPr>
        <p:spPr/>
        <p:txBody>
          <a:bodyPr/>
          <a:lstStyle/>
          <a:p>
            <a:r>
              <a:rPr lang="sr-Cyrl-RS" dirty="0"/>
              <a:t>Дигитална учионица (опција </a:t>
            </a:r>
            <a:r>
              <a:rPr lang="en-GB" dirty="0"/>
              <a:t>Teams</a:t>
            </a:r>
            <a:r>
              <a:rPr lang="sr-Cyrl-RS" dirty="0"/>
              <a:t>) на телефону</a:t>
            </a:r>
            <a:r>
              <a:rPr lang="en-US" dirty="0"/>
              <a:t> – </a:t>
            </a:r>
            <a:r>
              <a:rPr lang="sr-Cyrl-RS" dirty="0"/>
              <a:t>унутар учионице</a:t>
            </a:r>
            <a:endParaRPr lang="en-GB" dirty="0"/>
          </a:p>
        </p:txBody>
      </p:sp>
      <p:pic>
        <p:nvPicPr>
          <p:cNvPr id="4" name="Content Placeholder 4" descr="A screenshot of a cell phone&#10;&#10;Description automatically generated">
            <a:extLst>
              <a:ext uri="{FF2B5EF4-FFF2-40B4-BE49-F238E27FC236}">
                <a16:creationId xmlns:a16="http://schemas.microsoft.com/office/drawing/2014/main" id="{23D00DBE-D760-41BA-8E04-D91F590373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433" y="1690688"/>
            <a:ext cx="2830941" cy="5032785"/>
          </a:xfrm>
          <a:prstGeom prst="rect">
            <a:avLst/>
          </a:prstGeom>
        </p:spPr>
      </p:pic>
      <p:sp>
        <p:nvSpPr>
          <p:cNvPr id="13" name="Oval 12">
            <a:extLst>
              <a:ext uri="{FF2B5EF4-FFF2-40B4-BE49-F238E27FC236}">
                <a16:creationId xmlns:a16="http://schemas.microsoft.com/office/drawing/2014/main" id="{5554890C-8AAD-45F9-A6A5-C14CD1A389FF}"/>
              </a:ext>
            </a:extLst>
          </p:cNvPr>
          <p:cNvSpPr/>
          <p:nvPr/>
        </p:nvSpPr>
        <p:spPr>
          <a:xfrm>
            <a:off x="1060954" y="2248001"/>
            <a:ext cx="662703" cy="655492"/>
          </a:xfrm>
          <a:prstGeom prst="ellipse">
            <a:avLst/>
          </a:prstGeom>
          <a:solidFill>
            <a:srgbClr val="FF0000">
              <a:alpha val="50000"/>
            </a:srgbClr>
          </a:solidFill>
          <a:ln w="28575">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cxnSp>
        <p:nvCxnSpPr>
          <p:cNvPr id="14" name="Straight Arrow Connector 13">
            <a:extLst>
              <a:ext uri="{FF2B5EF4-FFF2-40B4-BE49-F238E27FC236}">
                <a16:creationId xmlns:a16="http://schemas.microsoft.com/office/drawing/2014/main" id="{4EA0000D-D6FF-40F8-87DB-E563138C2169}"/>
              </a:ext>
            </a:extLst>
          </p:cNvPr>
          <p:cNvCxnSpPr>
            <a:cxnSpLocks/>
            <a:stCxn id="15" idx="1"/>
            <a:endCxn id="13" idx="6"/>
          </p:cNvCxnSpPr>
          <p:nvPr/>
        </p:nvCxnSpPr>
        <p:spPr>
          <a:xfrm flipH="1" flipV="1">
            <a:off x="1723657" y="2575747"/>
            <a:ext cx="3962084" cy="2250464"/>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5" name="TextBox 14">
            <a:extLst>
              <a:ext uri="{FF2B5EF4-FFF2-40B4-BE49-F238E27FC236}">
                <a16:creationId xmlns:a16="http://schemas.microsoft.com/office/drawing/2014/main" id="{1E5E1D9A-C9FB-44ED-9458-A167B4EE243E}"/>
              </a:ext>
            </a:extLst>
          </p:cNvPr>
          <p:cNvSpPr txBox="1"/>
          <p:nvPr/>
        </p:nvSpPr>
        <p:spPr>
          <a:xfrm>
            <a:off x="5685741" y="4533823"/>
            <a:ext cx="1696571" cy="584775"/>
          </a:xfrm>
          <a:prstGeom prst="rect">
            <a:avLst/>
          </a:prstGeom>
          <a:noFill/>
          <a:ln>
            <a:solidFill>
              <a:srgbClr val="FF0000"/>
            </a:solidFill>
          </a:ln>
        </p:spPr>
        <p:txBody>
          <a:bodyPr wrap="square" rtlCol="0">
            <a:spAutoFit/>
          </a:bodyPr>
          <a:lstStyle/>
          <a:p>
            <a:r>
              <a:rPr lang="sr-Cyrl-RS" sz="1600" dirty="0"/>
              <a:t>Комуникација и обавештења</a:t>
            </a:r>
            <a:endParaRPr lang="en-GB" sz="1600" dirty="0"/>
          </a:p>
        </p:txBody>
      </p:sp>
      <p:sp>
        <p:nvSpPr>
          <p:cNvPr id="18" name="Oval 17">
            <a:extLst>
              <a:ext uri="{FF2B5EF4-FFF2-40B4-BE49-F238E27FC236}">
                <a16:creationId xmlns:a16="http://schemas.microsoft.com/office/drawing/2014/main" id="{22D0888E-1905-41E2-BE9F-67B723CDF04E}"/>
              </a:ext>
            </a:extLst>
          </p:cNvPr>
          <p:cNvSpPr/>
          <p:nvPr/>
        </p:nvSpPr>
        <p:spPr>
          <a:xfrm>
            <a:off x="2006551" y="2188733"/>
            <a:ext cx="662703" cy="655492"/>
          </a:xfrm>
          <a:prstGeom prst="ellipse">
            <a:avLst/>
          </a:prstGeom>
          <a:solidFill>
            <a:srgbClr val="FF0000">
              <a:alpha val="50000"/>
            </a:srgbClr>
          </a:solidFill>
          <a:ln w="28575">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cxnSp>
        <p:nvCxnSpPr>
          <p:cNvPr id="19" name="Straight Arrow Connector 18">
            <a:extLst>
              <a:ext uri="{FF2B5EF4-FFF2-40B4-BE49-F238E27FC236}">
                <a16:creationId xmlns:a16="http://schemas.microsoft.com/office/drawing/2014/main" id="{EE7CEC3B-3FFB-477D-B90D-8F9DCA8E1D37}"/>
              </a:ext>
            </a:extLst>
          </p:cNvPr>
          <p:cNvCxnSpPr>
            <a:cxnSpLocks/>
            <a:stCxn id="20" idx="1"/>
            <a:endCxn id="18" idx="6"/>
          </p:cNvCxnSpPr>
          <p:nvPr/>
        </p:nvCxnSpPr>
        <p:spPr>
          <a:xfrm flipH="1" flipV="1">
            <a:off x="2669254" y="2516479"/>
            <a:ext cx="3016487" cy="1114536"/>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20" name="TextBox 19">
            <a:extLst>
              <a:ext uri="{FF2B5EF4-FFF2-40B4-BE49-F238E27FC236}">
                <a16:creationId xmlns:a16="http://schemas.microsoft.com/office/drawing/2014/main" id="{527387AA-4C5C-4300-ACA2-3DDC944D4853}"/>
              </a:ext>
            </a:extLst>
          </p:cNvPr>
          <p:cNvSpPr txBox="1"/>
          <p:nvPr/>
        </p:nvSpPr>
        <p:spPr>
          <a:xfrm>
            <a:off x="5685741" y="3461738"/>
            <a:ext cx="891228" cy="338554"/>
          </a:xfrm>
          <a:prstGeom prst="rect">
            <a:avLst/>
          </a:prstGeom>
          <a:noFill/>
          <a:ln>
            <a:solidFill>
              <a:srgbClr val="FF0000"/>
            </a:solidFill>
          </a:ln>
        </p:spPr>
        <p:txBody>
          <a:bodyPr wrap="square" rtlCol="0">
            <a:spAutoFit/>
          </a:bodyPr>
          <a:lstStyle/>
          <a:p>
            <a:r>
              <a:rPr lang="sr-Cyrl-RS" sz="1600" dirty="0"/>
              <a:t>Фајлови</a:t>
            </a:r>
            <a:endParaRPr lang="en-GB" sz="1600" dirty="0"/>
          </a:p>
        </p:txBody>
      </p:sp>
      <p:sp>
        <p:nvSpPr>
          <p:cNvPr id="23" name="Oval 22">
            <a:extLst>
              <a:ext uri="{FF2B5EF4-FFF2-40B4-BE49-F238E27FC236}">
                <a16:creationId xmlns:a16="http://schemas.microsoft.com/office/drawing/2014/main" id="{9AF9E64A-FA18-4F87-A488-FFF6ECCD6387}"/>
              </a:ext>
            </a:extLst>
          </p:cNvPr>
          <p:cNvSpPr/>
          <p:nvPr/>
        </p:nvSpPr>
        <p:spPr>
          <a:xfrm>
            <a:off x="2952148" y="2188733"/>
            <a:ext cx="662703" cy="655492"/>
          </a:xfrm>
          <a:prstGeom prst="ellipse">
            <a:avLst/>
          </a:prstGeom>
          <a:solidFill>
            <a:srgbClr val="FF0000">
              <a:alpha val="50000"/>
            </a:srgbClr>
          </a:solidFill>
          <a:ln w="28575">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cxnSp>
        <p:nvCxnSpPr>
          <p:cNvPr id="24" name="Straight Arrow Connector 23">
            <a:extLst>
              <a:ext uri="{FF2B5EF4-FFF2-40B4-BE49-F238E27FC236}">
                <a16:creationId xmlns:a16="http://schemas.microsoft.com/office/drawing/2014/main" id="{1F33A55E-CDCA-4841-9F02-E496EC1DB27A}"/>
              </a:ext>
            </a:extLst>
          </p:cNvPr>
          <p:cNvCxnSpPr>
            <a:cxnSpLocks/>
            <a:stCxn id="25" idx="1"/>
            <a:endCxn id="23" idx="6"/>
          </p:cNvCxnSpPr>
          <p:nvPr/>
        </p:nvCxnSpPr>
        <p:spPr>
          <a:xfrm flipH="1" flipV="1">
            <a:off x="3614851" y="2516479"/>
            <a:ext cx="3410770" cy="123111"/>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25" name="TextBox 24">
            <a:extLst>
              <a:ext uri="{FF2B5EF4-FFF2-40B4-BE49-F238E27FC236}">
                <a16:creationId xmlns:a16="http://schemas.microsoft.com/office/drawing/2014/main" id="{7132626D-7BE8-42CA-8097-BABC5412476B}"/>
              </a:ext>
            </a:extLst>
          </p:cNvPr>
          <p:cNvSpPr txBox="1"/>
          <p:nvPr/>
        </p:nvSpPr>
        <p:spPr>
          <a:xfrm>
            <a:off x="7025621" y="2347202"/>
            <a:ext cx="4391796" cy="584775"/>
          </a:xfrm>
          <a:prstGeom prst="rect">
            <a:avLst/>
          </a:prstGeom>
          <a:noFill/>
          <a:ln>
            <a:solidFill>
              <a:srgbClr val="FF0000"/>
            </a:solidFill>
          </a:ln>
        </p:spPr>
        <p:txBody>
          <a:bodyPr wrap="square" rtlCol="0">
            <a:spAutoFit/>
          </a:bodyPr>
          <a:lstStyle/>
          <a:p>
            <a:r>
              <a:rPr lang="sr-Cyrl-RS" sz="1600" dirty="0"/>
              <a:t>Овде се налазе бележница, задаци и преглед освојених поена</a:t>
            </a:r>
            <a:endParaRPr lang="en-GB" sz="1600" dirty="0"/>
          </a:p>
        </p:txBody>
      </p:sp>
    </p:spTree>
    <p:extLst>
      <p:ext uri="{BB962C8B-B14F-4D97-AF65-F5344CB8AC3E}">
        <p14:creationId xmlns:p14="http://schemas.microsoft.com/office/powerpoint/2010/main" val="38227260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D492EA3409B64E84CE6C561A5F292C" ma:contentTypeVersion="0" ma:contentTypeDescription="Create a new document." ma:contentTypeScope="" ma:versionID="3561f995f87d17ffc8473252fc253c48">
  <xsd:schema xmlns:xsd="http://www.w3.org/2001/XMLSchema" xmlns:xs="http://www.w3.org/2001/XMLSchema" xmlns:p="http://schemas.microsoft.com/office/2006/metadata/properties" targetNamespace="http://schemas.microsoft.com/office/2006/metadata/properties" ma:root="true" ma:fieldsID="d413257cd9829394d17656a545d5fa4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86D7039-87AA-4C60-9CB4-2FE57CA5D2ED}"/>
</file>

<file path=customXml/itemProps2.xml><?xml version="1.0" encoding="utf-8"?>
<ds:datastoreItem xmlns:ds="http://schemas.openxmlformats.org/officeDocument/2006/customXml" ds:itemID="{25820F34-A62C-45F9-90FA-16F2C4F0FB24}"/>
</file>

<file path=customXml/itemProps3.xml><?xml version="1.0" encoding="utf-8"?>
<ds:datastoreItem xmlns:ds="http://schemas.openxmlformats.org/officeDocument/2006/customXml" ds:itemID="{EB348C18-A956-4986-BE49-AD8F4CC10D0B}"/>
</file>

<file path=docProps/app.xml><?xml version="1.0" encoding="utf-8"?>
<Properties xmlns="http://schemas.openxmlformats.org/officeDocument/2006/extended-properties" xmlns:vt="http://schemas.openxmlformats.org/officeDocument/2006/docPropsVTypes">
  <TotalTime>1024</TotalTime>
  <Words>1824</Words>
  <Application>Microsoft Office PowerPoint</Application>
  <PresentationFormat>Widescreen</PresentationFormat>
  <Paragraphs>311</Paragraphs>
  <Slides>39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Calibri Light</vt:lpstr>
      <vt:lpstr>Office Theme</vt:lpstr>
      <vt:lpstr>Teams сервис за наставу</vt:lpstr>
      <vt:lpstr>Теме</vt:lpstr>
      <vt:lpstr>Придруживање дигиталној учионици</vt:lpstr>
      <vt:lpstr>Како се прикључити дигиталној учионици?</vt:lpstr>
      <vt:lpstr>Како се прикључити дигиталној учионици?</vt:lpstr>
      <vt:lpstr>Преглед дигиталне учионице (опција Teams)</vt:lpstr>
      <vt:lpstr>Дигитална учионица (опција Teams) на рачунару</vt:lpstr>
      <vt:lpstr>Дигитална учионица (опција Teams) на телефону – улазак у учионицу</vt:lpstr>
      <vt:lpstr>Дигитална учионица (опција Teams) на телефону – унутар учионице</vt:lpstr>
      <vt:lpstr>Обавештења и комуникација путем порука унутар учионице (опција Posts)</vt:lpstr>
      <vt:lpstr>PowerPoint Presentation</vt:lpstr>
      <vt:lpstr>PowerPoint Presentation</vt:lpstr>
      <vt:lpstr>Страница Posts на телефону</vt:lpstr>
      <vt:lpstr>Комуникација са наставницима и колегама изван дигиталне учионице (опција Chat)</vt:lpstr>
      <vt:lpstr>Размена порука (опција Chat)</vt:lpstr>
      <vt:lpstr>Размена порука (опција Chat) на телефону</vt:lpstr>
      <vt:lpstr>Часови и консултације путем видео-конференције</vt:lpstr>
      <vt:lpstr>Придруживање онлајн састанку/часу</vt:lpstr>
      <vt:lpstr>PowerPoint Presentation</vt:lpstr>
      <vt:lpstr>Препоруке</vt:lpstr>
      <vt:lpstr>Заједничка дигитална бележница (Class Notebook)</vt:lpstr>
      <vt:lpstr>Шта је Class Notebook?</vt:lpstr>
      <vt:lpstr>Шта садржи Class Notebook?</vt:lpstr>
      <vt:lpstr>PowerPoint Presentation</vt:lpstr>
      <vt:lpstr>PowerPoint Presentation</vt:lpstr>
      <vt:lpstr>PowerPoint Presentation</vt:lpstr>
      <vt:lpstr>PowerPoint Presentation</vt:lpstr>
      <vt:lpstr>Class Notebook на телефону</vt:lpstr>
      <vt:lpstr>Задаци (Assignments) и поени (Grades)</vt:lpstr>
      <vt:lpstr>Преглед свих задатака на курсу</vt:lpstr>
      <vt:lpstr>Преглед појединачног задатка</vt:lpstr>
      <vt:lpstr>Преглед појединачног задатка: прилози</vt:lpstr>
      <vt:lpstr>Преглед појединачног задатка: измене прилога</vt:lpstr>
      <vt:lpstr>Израда задатка и измена прилога директно унутар програма Teams на рачунару</vt:lpstr>
      <vt:lpstr>Фидбек и оцена</vt:lpstr>
      <vt:lpstr>Преглед поена на свим задацима на курсу (опција Grades)</vt:lpstr>
      <vt:lpstr>Опције прегледа обавеза на свим курсевима (Assignments, Calendar)</vt:lpstr>
      <vt:lpstr>PowerPoint Presentation</vt:lpstr>
      <vt:lpstr>Крај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Anđela</dc:creator>
  <cp:lastModifiedBy>Anđela Šoškić</cp:lastModifiedBy>
  <cp:revision>7</cp:revision>
  <dcterms:created xsi:type="dcterms:W3CDTF">2020-03-23T12:45:52Z</dcterms:created>
  <dcterms:modified xsi:type="dcterms:W3CDTF">2020-03-26T10:09:07Z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0x0101002AD492EA3409B64E84CE6C561A5F292C</vt:lpwstr>
  </property>
</Properties>
</file>