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8" r:id="rId5"/>
    <p:sldId id="257" r:id="rId6"/>
    <p:sldId id="269" r:id="rId7"/>
    <p:sldId id="274" r:id="rId8"/>
    <p:sldId id="286" r:id="rId9"/>
    <p:sldId id="276" r:id="rId10"/>
    <p:sldId id="287" r:id="rId11"/>
    <p:sldId id="277" r:id="rId12"/>
    <p:sldId id="288" r:id="rId13"/>
    <p:sldId id="278" r:id="rId14"/>
    <p:sldId id="279" r:id="rId15"/>
    <p:sldId id="289" r:id="rId16"/>
    <p:sldId id="280" r:id="rId17"/>
    <p:sldId id="281" r:id="rId18"/>
    <p:sldId id="282" r:id="rId19"/>
    <p:sldId id="283" r:id="rId20"/>
    <p:sldId id="284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271" r:id="rId32"/>
    <p:sldId id="268" r:id="rId33"/>
    <p:sldId id="266" r:id="rId34"/>
    <p:sldId id="272" r:id="rId35"/>
    <p:sldId id="27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6C937-F28F-4B5B-99C8-8B6320742EED}" v="841" dt="2021-10-28T13:12:29.589"/>
    <p1510:client id="{64C919CF-107F-4AB6-941B-6E08192E4445}" v="74" dt="2021-10-28T09:52:34.090"/>
    <p1510:client id="{88D2CAE1-D3E1-679A-D277-46241D24E09C}" v="566" dt="2021-10-28T13:48:13.407"/>
    <p1510:client id="{B40F22BA-390E-4CC7-BDFA-BF24BB2A6F22}" v="31" dt="2021-10-28T13:50:01.699"/>
    <p1510:client id="{F16FF5C3-C382-44B8-81F7-ACC659705E0B}" v="470" dt="2021-10-28T12:41:03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-79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jana Lazić" userId="S::dejana.lazic@online.rect.bg.ac.rs::8eeeae80-7198-4dcc-bef6-e1138650ed60" providerId="AD" clId="Web-{1B36C937-F28F-4B5B-99C8-8B6320742EED}"/>
    <pc:docChg chg="modSld sldOrd">
      <pc:chgData name="Dejana Lazić" userId="S::dejana.lazic@online.rect.bg.ac.rs::8eeeae80-7198-4dcc-bef6-e1138650ed60" providerId="AD" clId="Web-{1B36C937-F28F-4B5B-99C8-8B6320742EED}" dt="2021-10-28T13:12:29.589" v="829" actId="20577"/>
      <pc:docMkLst>
        <pc:docMk/>
      </pc:docMkLst>
      <pc:sldChg chg="modSp">
        <pc:chgData name="Dejana Lazić" userId="S::dejana.lazic@online.rect.bg.ac.rs::8eeeae80-7198-4dcc-bef6-e1138650ed60" providerId="AD" clId="Web-{1B36C937-F28F-4B5B-99C8-8B6320742EED}" dt="2021-10-28T12:51:49.869" v="195" actId="20577"/>
        <pc:sldMkLst>
          <pc:docMk/>
          <pc:sldMk cId="2542097908" sldId="258"/>
        </pc:sldMkLst>
        <pc:spChg chg="mod">
          <ac:chgData name="Dejana Lazić" userId="S::dejana.lazic@online.rect.bg.ac.rs::8eeeae80-7198-4dcc-bef6-e1138650ed60" providerId="AD" clId="Web-{1B36C937-F28F-4B5B-99C8-8B6320742EED}" dt="2021-10-28T12:51:49.869" v="195" actId="20577"/>
          <ac:spMkLst>
            <pc:docMk/>
            <pc:sldMk cId="2542097908" sldId="258"/>
            <ac:spMk id="3" creationId="{00000000-0000-0000-0000-000000000000}"/>
          </ac:spMkLst>
        </pc:spChg>
      </pc:sldChg>
      <pc:sldChg chg="modSp">
        <pc:chgData name="Dejana Lazić" userId="S::dejana.lazic@online.rect.bg.ac.rs::8eeeae80-7198-4dcc-bef6-e1138650ed60" providerId="AD" clId="Web-{1B36C937-F28F-4B5B-99C8-8B6320742EED}" dt="2021-10-28T13:12:29.589" v="829" actId="20577"/>
        <pc:sldMkLst>
          <pc:docMk/>
          <pc:sldMk cId="2220824984" sldId="265"/>
        </pc:sldMkLst>
        <pc:spChg chg="mod">
          <ac:chgData name="Dejana Lazić" userId="S::dejana.lazic@online.rect.bg.ac.rs::8eeeae80-7198-4dcc-bef6-e1138650ed60" providerId="AD" clId="Web-{1B36C937-F28F-4B5B-99C8-8B6320742EED}" dt="2021-10-28T13:12:29.589" v="829" actId="20577"/>
          <ac:spMkLst>
            <pc:docMk/>
            <pc:sldMk cId="2220824984" sldId="265"/>
            <ac:spMk id="3" creationId="{00000000-0000-0000-0000-000000000000}"/>
          </ac:spMkLst>
        </pc:spChg>
        <pc:spChg chg="mod">
          <ac:chgData name="Dejana Lazić" userId="S::dejana.lazic@online.rect.bg.ac.rs::8eeeae80-7198-4dcc-bef6-e1138650ed60" providerId="AD" clId="Web-{1B36C937-F28F-4B5B-99C8-8B6320742EED}" dt="2021-10-28T13:03:56.347" v="501" actId="20577"/>
          <ac:spMkLst>
            <pc:docMk/>
            <pc:sldMk cId="2220824984" sldId="265"/>
            <ac:spMk id="4" creationId="{B7DE8B43-3958-4A56-86FA-A3F2DF4E7871}"/>
          </ac:spMkLst>
        </pc:spChg>
      </pc:sldChg>
      <pc:sldChg chg="modSp">
        <pc:chgData name="Dejana Lazić" userId="S::dejana.lazic@online.rect.bg.ac.rs::8eeeae80-7198-4dcc-bef6-e1138650ed60" providerId="AD" clId="Web-{1B36C937-F28F-4B5B-99C8-8B6320742EED}" dt="2021-10-28T13:03:19.034" v="473" actId="20577"/>
        <pc:sldMkLst>
          <pc:docMk/>
          <pc:sldMk cId="2321737066" sldId="268"/>
        </pc:sldMkLst>
        <pc:spChg chg="mod">
          <ac:chgData name="Dejana Lazić" userId="S::dejana.lazic@online.rect.bg.ac.rs::8eeeae80-7198-4dcc-bef6-e1138650ed60" providerId="AD" clId="Web-{1B36C937-F28F-4B5B-99C8-8B6320742EED}" dt="2021-10-28T13:03:19.034" v="473" actId="20577"/>
          <ac:spMkLst>
            <pc:docMk/>
            <pc:sldMk cId="2321737066" sldId="268"/>
            <ac:spMk id="3" creationId="{00000000-0000-0000-0000-000000000000}"/>
          </ac:spMkLst>
        </pc:spChg>
      </pc:sldChg>
      <pc:sldChg chg="modSp">
        <pc:chgData name="Dejana Lazić" userId="S::dejana.lazic@online.rect.bg.ac.rs::8eeeae80-7198-4dcc-bef6-e1138650ed60" providerId="AD" clId="Web-{1B36C937-F28F-4B5B-99C8-8B6320742EED}" dt="2021-10-28T12:53:37.136" v="203" actId="14100"/>
        <pc:sldMkLst>
          <pc:docMk/>
          <pc:sldMk cId="330669345" sldId="269"/>
        </pc:sldMkLst>
        <pc:spChg chg="mod">
          <ac:chgData name="Dejana Lazić" userId="S::dejana.lazic@online.rect.bg.ac.rs::8eeeae80-7198-4dcc-bef6-e1138650ed60" providerId="AD" clId="Web-{1B36C937-F28F-4B5B-99C8-8B6320742EED}" dt="2021-10-28T12:53:37.136" v="203" actId="14100"/>
          <ac:spMkLst>
            <pc:docMk/>
            <pc:sldMk cId="330669345" sldId="269"/>
            <ac:spMk id="5" creationId="{00000000-0000-0000-0000-000000000000}"/>
          </ac:spMkLst>
        </pc:spChg>
        <pc:spChg chg="mod">
          <ac:chgData name="Dejana Lazić" userId="S::dejana.lazic@online.rect.bg.ac.rs::8eeeae80-7198-4dcc-bef6-e1138650ed60" providerId="AD" clId="Web-{1B36C937-F28F-4B5B-99C8-8B6320742EED}" dt="2021-10-28T12:53:18.729" v="202" actId="20577"/>
          <ac:spMkLst>
            <pc:docMk/>
            <pc:sldMk cId="330669345" sldId="269"/>
            <ac:spMk id="6" creationId="{00000000-0000-0000-0000-000000000000}"/>
          </ac:spMkLst>
        </pc:spChg>
      </pc:sldChg>
      <pc:sldChg chg="modSp">
        <pc:chgData name="Dejana Lazić" userId="S::dejana.lazic@online.rect.bg.ac.rs::8eeeae80-7198-4dcc-bef6-e1138650ed60" providerId="AD" clId="Web-{1B36C937-F28F-4B5B-99C8-8B6320742EED}" dt="2021-10-28T12:59:53.985" v="455" actId="20577"/>
        <pc:sldMkLst>
          <pc:docMk/>
          <pc:sldMk cId="3161625116" sldId="272"/>
        </pc:sldMkLst>
        <pc:spChg chg="mod">
          <ac:chgData name="Dejana Lazić" userId="S::dejana.lazic@online.rect.bg.ac.rs::8eeeae80-7198-4dcc-bef6-e1138650ed60" providerId="AD" clId="Web-{1B36C937-F28F-4B5B-99C8-8B6320742EED}" dt="2021-10-28T12:59:53.985" v="455" actId="20577"/>
          <ac:spMkLst>
            <pc:docMk/>
            <pc:sldMk cId="3161625116" sldId="272"/>
            <ac:spMk id="3" creationId="{00000000-0000-0000-0000-000000000000}"/>
          </ac:spMkLst>
        </pc:spChg>
      </pc:sldChg>
      <pc:sldChg chg="ord">
        <pc:chgData name="Dejana Lazić" userId="S::dejana.lazic@online.rect.bg.ac.rs::8eeeae80-7198-4dcc-bef6-e1138650ed60" providerId="AD" clId="Web-{1B36C937-F28F-4B5B-99C8-8B6320742EED}" dt="2021-10-28T13:01:58.690" v="466"/>
        <pc:sldMkLst>
          <pc:docMk/>
          <pc:sldMk cId="116582560" sldId="274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90" v="467"/>
        <pc:sldMkLst>
          <pc:docMk/>
          <pc:sldMk cId="3674808256" sldId="275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90" v="465"/>
        <pc:sldMkLst>
          <pc:docMk/>
          <pc:sldMk cId="569361901" sldId="276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90" v="464"/>
        <pc:sldMkLst>
          <pc:docMk/>
          <pc:sldMk cId="3899647670" sldId="277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90" v="463"/>
        <pc:sldMkLst>
          <pc:docMk/>
          <pc:sldMk cId="625797008" sldId="278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74" v="462"/>
        <pc:sldMkLst>
          <pc:docMk/>
          <pc:sldMk cId="186123789" sldId="279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74" v="461"/>
        <pc:sldMkLst>
          <pc:docMk/>
          <pc:sldMk cId="4276755488" sldId="280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74" v="460"/>
        <pc:sldMkLst>
          <pc:docMk/>
          <pc:sldMk cId="1923996760" sldId="281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74" v="459"/>
        <pc:sldMkLst>
          <pc:docMk/>
          <pc:sldMk cId="81152520" sldId="282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74" v="458"/>
        <pc:sldMkLst>
          <pc:docMk/>
          <pc:sldMk cId="3275229013" sldId="283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74" v="457"/>
        <pc:sldMkLst>
          <pc:docMk/>
          <pc:sldMk cId="2327549610" sldId="284"/>
        </pc:sldMkLst>
      </pc:sldChg>
      <pc:sldChg chg="ord">
        <pc:chgData name="Dejana Lazić" userId="S::dejana.lazic@online.rect.bg.ac.rs::8eeeae80-7198-4dcc-bef6-e1138650ed60" providerId="AD" clId="Web-{1B36C937-F28F-4B5B-99C8-8B6320742EED}" dt="2021-10-28T13:01:58.674" v="456"/>
        <pc:sldMkLst>
          <pc:docMk/>
          <pc:sldMk cId="579799585" sldId="285"/>
        </pc:sldMkLst>
      </pc:sldChg>
    </pc:docChg>
  </pc:docChgLst>
  <pc:docChgLst>
    <pc:chgData name="Katarina Manojlović Nikolić" userId="S::katarina.manojlovic.nikolic@online.rect.bg.ac.rs::049dff9a-2bde-4f09-ba52-8607ccaa9d7d" providerId="AD" clId="Web-{F16FF5C3-C382-44B8-81F7-ACC659705E0B}"/>
    <pc:docChg chg="addSld delSld modSld">
      <pc:chgData name="Katarina Manojlović Nikolić" userId="S::katarina.manojlovic.nikolic@online.rect.bg.ac.rs::049dff9a-2bde-4f09-ba52-8607ccaa9d7d" providerId="AD" clId="Web-{F16FF5C3-C382-44B8-81F7-ACC659705E0B}" dt="2021-10-28T12:41:03.755" v="470" actId="20577"/>
      <pc:docMkLst>
        <pc:docMk/>
      </pc:docMkLst>
      <pc:sldChg chg="modSp">
        <pc:chgData name="Katarina Manojlović Nikolić" userId="S::katarina.manojlovic.nikolic@online.rect.bg.ac.rs::049dff9a-2bde-4f09-ba52-8607ccaa9d7d" providerId="AD" clId="Web-{F16FF5C3-C382-44B8-81F7-ACC659705E0B}" dt="2021-10-28T12:17:36.012" v="295" actId="1076"/>
        <pc:sldMkLst>
          <pc:docMk/>
          <pc:sldMk cId="2542097908" sldId="258"/>
        </pc:sldMkLst>
        <pc:spChg chg="mod">
          <ac:chgData name="Katarina Manojlović Nikolić" userId="S::katarina.manojlovic.nikolic@online.rect.bg.ac.rs::049dff9a-2bde-4f09-ba52-8607ccaa9d7d" providerId="AD" clId="Web-{F16FF5C3-C382-44B8-81F7-ACC659705E0B}" dt="2021-10-28T12:17:36.012" v="295" actId="1076"/>
          <ac:spMkLst>
            <pc:docMk/>
            <pc:sldMk cId="2542097908" sldId="258"/>
            <ac:spMk id="3" creationId="{00000000-0000-0000-0000-000000000000}"/>
          </ac:spMkLst>
        </pc:spChg>
      </pc:sldChg>
      <pc:sldChg chg="addSp modSp">
        <pc:chgData name="Katarina Manojlović Nikolić" userId="S::katarina.manojlovic.nikolic@online.rect.bg.ac.rs::049dff9a-2bde-4f09-ba52-8607ccaa9d7d" providerId="AD" clId="Web-{F16FF5C3-C382-44B8-81F7-ACC659705E0B}" dt="2021-10-28T12:41:03.755" v="470" actId="20577"/>
        <pc:sldMkLst>
          <pc:docMk/>
          <pc:sldMk cId="2220824984" sldId="265"/>
        </pc:sldMkLst>
        <pc:spChg chg="mod">
          <ac:chgData name="Katarina Manojlović Nikolić" userId="S::katarina.manojlovic.nikolic@online.rect.bg.ac.rs::049dff9a-2bde-4f09-ba52-8607ccaa9d7d" providerId="AD" clId="Web-{F16FF5C3-C382-44B8-81F7-ACC659705E0B}" dt="2021-10-28T12:41:03.755" v="470" actId="20577"/>
          <ac:spMkLst>
            <pc:docMk/>
            <pc:sldMk cId="2220824984" sldId="265"/>
            <ac:spMk id="3" creationId="{00000000-0000-0000-0000-000000000000}"/>
          </ac:spMkLst>
        </pc:spChg>
        <pc:spChg chg="add mod">
          <ac:chgData name="Katarina Manojlović Nikolić" userId="S::katarina.manojlovic.nikolic@online.rect.bg.ac.rs::049dff9a-2bde-4f09-ba52-8607ccaa9d7d" providerId="AD" clId="Web-{F16FF5C3-C382-44B8-81F7-ACC659705E0B}" dt="2021-10-28T11:43:18.391" v="48" actId="20577"/>
          <ac:spMkLst>
            <pc:docMk/>
            <pc:sldMk cId="2220824984" sldId="265"/>
            <ac:spMk id="4" creationId="{B7DE8B43-3958-4A56-86FA-A3F2DF4E7871}"/>
          </ac:spMkLst>
        </pc:spChg>
      </pc:sldChg>
      <pc:sldChg chg="modSp">
        <pc:chgData name="Katarina Manojlović Nikolić" userId="S::katarina.manojlovic.nikolic@online.rect.bg.ac.rs::049dff9a-2bde-4f09-ba52-8607ccaa9d7d" providerId="AD" clId="Web-{F16FF5C3-C382-44B8-81F7-ACC659705E0B}" dt="2021-10-28T11:51:33.937" v="122" actId="20577"/>
        <pc:sldMkLst>
          <pc:docMk/>
          <pc:sldMk cId="2851569775" sldId="266"/>
        </pc:sldMkLst>
        <pc:spChg chg="mod">
          <ac:chgData name="Katarina Manojlović Nikolić" userId="S::katarina.manojlovic.nikolic@online.rect.bg.ac.rs::049dff9a-2bde-4f09-ba52-8607ccaa9d7d" providerId="AD" clId="Web-{F16FF5C3-C382-44B8-81F7-ACC659705E0B}" dt="2021-10-28T11:51:33.937" v="122" actId="20577"/>
          <ac:spMkLst>
            <pc:docMk/>
            <pc:sldMk cId="2851569775" sldId="266"/>
            <ac:spMk id="3" creationId="{00000000-0000-0000-0000-000000000000}"/>
          </ac:spMkLst>
        </pc:spChg>
      </pc:sldChg>
      <pc:sldChg chg="modSp">
        <pc:chgData name="Katarina Manojlović Nikolić" userId="S::katarina.manojlovic.nikolic@online.rect.bg.ac.rs::049dff9a-2bde-4f09-ba52-8607ccaa9d7d" providerId="AD" clId="Web-{F16FF5C3-C382-44B8-81F7-ACC659705E0B}" dt="2021-10-28T12:17:54.481" v="296" actId="1076"/>
        <pc:sldMkLst>
          <pc:docMk/>
          <pc:sldMk cId="330669345" sldId="269"/>
        </pc:sldMkLst>
        <pc:spChg chg="mod">
          <ac:chgData name="Katarina Manojlović Nikolić" userId="S::katarina.manojlovic.nikolic@online.rect.bg.ac.rs::049dff9a-2bde-4f09-ba52-8607ccaa9d7d" providerId="AD" clId="Web-{F16FF5C3-C382-44B8-81F7-ACC659705E0B}" dt="2021-10-28T12:17:54.481" v="296" actId="1076"/>
          <ac:spMkLst>
            <pc:docMk/>
            <pc:sldMk cId="330669345" sldId="269"/>
            <ac:spMk id="5" creationId="{00000000-0000-0000-0000-000000000000}"/>
          </ac:spMkLst>
        </pc:spChg>
      </pc:sldChg>
      <pc:sldChg chg="addSp delSp modSp">
        <pc:chgData name="Katarina Manojlović Nikolić" userId="S::katarina.manojlovic.nikolic@online.rect.bg.ac.rs::049dff9a-2bde-4f09-ba52-8607ccaa9d7d" providerId="AD" clId="Web-{F16FF5C3-C382-44B8-81F7-ACC659705E0B}" dt="2021-10-28T12:10:44.688" v="294" actId="20577"/>
        <pc:sldMkLst>
          <pc:docMk/>
          <pc:sldMk cId="3161625116" sldId="272"/>
        </pc:sldMkLst>
        <pc:spChg chg="mod">
          <ac:chgData name="Katarina Manojlović Nikolić" userId="S::katarina.manojlovic.nikolic@online.rect.bg.ac.rs::049dff9a-2bde-4f09-ba52-8607ccaa9d7d" providerId="AD" clId="Web-{F16FF5C3-C382-44B8-81F7-ACC659705E0B}" dt="2021-10-28T12:10:44.688" v="294" actId="20577"/>
          <ac:spMkLst>
            <pc:docMk/>
            <pc:sldMk cId="3161625116" sldId="272"/>
            <ac:spMk id="3" creationId="{00000000-0000-0000-0000-000000000000}"/>
          </ac:spMkLst>
        </pc:spChg>
        <pc:picChg chg="del">
          <ac:chgData name="Katarina Manojlović Nikolić" userId="S::katarina.manojlovic.nikolic@online.rect.bg.ac.rs::049dff9a-2bde-4f09-ba52-8607ccaa9d7d" providerId="AD" clId="Web-{F16FF5C3-C382-44B8-81F7-ACC659705E0B}" dt="2021-10-28T11:46:01.334" v="70"/>
          <ac:picMkLst>
            <pc:docMk/>
            <pc:sldMk cId="3161625116" sldId="272"/>
            <ac:picMk id="4" creationId="{00000000-0000-0000-0000-000000000000}"/>
          </ac:picMkLst>
        </pc:picChg>
        <pc:picChg chg="add">
          <ac:chgData name="Katarina Manojlović Nikolić" userId="S::katarina.manojlovic.nikolic@online.rect.bg.ac.rs::049dff9a-2bde-4f09-ba52-8607ccaa9d7d" providerId="AD" clId="Web-{F16FF5C3-C382-44B8-81F7-ACC659705E0B}" dt="2021-10-28T11:52:15.938" v="127"/>
          <ac:picMkLst>
            <pc:docMk/>
            <pc:sldMk cId="3161625116" sldId="272"/>
            <ac:picMk id="6" creationId="{92E7DFFC-F737-4351-8078-EE8D80B6C40C}"/>
          </ac:picMkLst>
        </pc:picChg>
      </pc:sldChg>
      <pc:sldChg chg="addSp modSp new">
        <pc:chgData name="Katarina Manojlović Nikolić" userId="S::katarina.manojlovic.nikolic@online.rect.bg.ac.rs::049dff9a-2bde-4f09-ba52-8607ccaa9d7d" providerId="AD" clId="Web-{F16FF5C3-C382-44B8-81F7-ACC659705E0B}" dt="2021-10-28T11:52:08.656" v="126" actId="14100"/>
        <pc:sldMkLst>
          <pc:docMk/>
          <pc:sldMk cId="684487554" sldId="286"/>
        </pc:sldMkLst>
        <pc:spChg chg="mod">
          <ac:chgData name="Katarina Manojlović Nikolić" userId="S::katarina.manojlovic.nikolic@online.rect.bg.ac.rs::049dff9a-2bde-4f09-ba52-8607ccaa9d7d" providerId="AD" clId="Web-{F16FF5C3-C382-44B8-81F7-ACC659705E0B}" dt="2021-10-28T11:48:06.962" v="120" actId="20577"/>
          <ac:spMkLst>
            <pc:docMk/>
            <pc:sldMk cId="684487554" sldId="286"/>
            <ac:spMk id="2" creationId="{A6119045-86E1-43EA-B5BF-3D0CF1543A7F}"/>
          </ac:spMkLst>
        </pc:spChg>
        <pc:picChg chg="add mod">
          <ac:chgData name="Katarina Manojlović Nikolić" userId="S::katarina.manojlovic.nikolic@online.rect.bg.ac.rs::049dff9a-2bde-4f09-ba52-8607ccaa9d7d" providerId="AD" clId="Web-{F16FF5C3-C382-44B8-81F7-ACC659705E0B}" dt="2021-10-28T11:52:08.656" v="126" actId="14100"/>
          <ac:picMkLst>
            <pc:docMk/>
            <pc:sldMk cId="684487554" sldId="286"/>
            <ac:picMk id="5" creationId="{EC045C77-C185-4ABC-9DDD-56FBB4B4D0DD}"/>
          </ac:picMkLst>
        </pc:picChg>
        <pc:picChg chg="add">
          <ac:chgData name="Katarina Manojlović Nikolić" userId="S::katarina.manojlovic.nikolic@online.rect.bg.ac.rs::049dff9a-2bde-4f09-ba52-8607ccaa9d7d" providerId="AD" clId="Web-{F16FF5C3-C382-44B8-81F7-ACC659705E0B}" dt="2021-10-28T11:51:57.297" v="123"/>
          <ac:picMkLst>
            <pc:docMk/>
            <pc:sldMk cId="684487554" sldId="286"/>
            <ac:picMk id="7" creationId="{39339355-D1B1-403B-9287-16E533C13DBB}"/>
          </ac:picMkLst>
        </pc:picChg>
      </pc:sldChg>
      <pc:sldChg chg="new del">
        <pc:chgData name="Katarina Manojlović Nikolić" userId="S::katarina.manojlovic.nikolic@online.rect.bg.ac.rs::049dff9a-2bde-4f09-ba52-8607ccaa9d7d" providerId="AD" clId="Web-{F16FF5C3-C382-44B8-81F7-ACC659705E0B}" dt="2021-10-28T11:44:10.002" v="51"/>
        <pc:sldMkLst>
          <pc:docMk/>
          <pc:sldMk cId="762318257" sldId="286"/>
        </pc:sldMkLst>
      </pc:sldChg>
      <pc:sldChg chg="modSp add del replId">
        <pc:chgData name="Katarina Manojlović Nikolić" userId="S::katarina.manojlovic.nikolic@online.rect.bg.ac.rs::049dff9a-2bde-4f09-ba52-8607ccaa9d7d" providerId="AD" clId="Web-{F16FF5C3-C382-44B8-81F7-ACC659705E0B}" dt="2021-10-28T11:44:29.722" v="55"/>
        <pc:sldMkLst>
          <pc:docMk/>
          <pc:sldMk cId="1240534870" sldId="287"/>
        </pc:sldMkLst>
        <pc:spChg chg="mod">
          <ac:chgData name="Katarina Manojlović Nikolić" userId="S::katarina.manojlovic.nikolic@online.rect.bg.ac.rs::049dff9a-2bde-4f09-ba52-8607ccaa9d7d" providerId="AD" clId="Web-{F16FF5C3-C382-44B8-81F7-ACC659705E0B}" dt="2021-10-28T11:44:27.628" v="54" actId="20577"/>
          <ac:spMkLst>
            <pc:docMk/>
            <pc:sldMk cId="1240534870" sldId="287"/>
            <ac:spMk id="2" creationId="{00000000-0000-0000-0000-000000000000}"/>
          </ac:spMkLst>
        </pc:spChg>
      </pc:sldChg>
    </pc:docChg>
  </pc:docChgLst>
  <pc:docChgLst>
    <pc:chgData name="Bojana Obradović Kuzminović" userId="S::bojana.obradovic.kuzminovic@online.rect.bg.ac.rs::6dfa30c6-a26b-426b-8b13-ec138a7bd111" providerId="AD" clId="Web-{88D2CAE1-D3E1-679A-D277-46241D24E09C}"/>
    <pc:docChg chg="addSld delSld modSld">
      <pc:chgData name="Bojana Obradović Kuzminović" userId="S::bojana.obradovic.kuzminovic@online.rect.bg.ac.rs::6dfa30c6-a26b-426b-8b13-ec138a7bd111" providerId="AD" clId="Web-{88D2CAE1-D3E1-679A-D277-46241D24E09C}" dt="2021-10-28T13:46:49.312" v="598" actId="20577"/>
      <pc:docMkLst>
        <pc:docMk/>
      </pc:docMkLst>
      <pc:sldChg chg="addSp delSp modSp">
        <pc:chgData name="Bojana Obradović Kuzminović" userId="S::bojana.obradovic.kuzminovic@online.rect.bg.ac.rs::6dfa30c6-a26b-426b-8b13-ec138a7bd111" providerId="AD" clId="Web-{88D2CAE1-D3E1-679A-D277-46241D24E09C}" dt="2021-10-28T12:54:50.884" v="458" actId="20577"/>
        <pc:sldMkLst>
          <pc:docMk/>
          <pc:sldMk cId="2822317842" sldId="257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2:54:50.884" v="458" actId="20577"/>
          <ac:spMkLst>
            <pc:docMk/>
            <pc:sldMk cId="2822317842" sldId="257"/>
            <ac:spMk id="3" creationId="{00000000-0000-0000-0000-000000000000}"/>
          </ac:spMkLst>
        </pc:spChg>
        <pc:picChg chg="add del mod">
          <ac:chgData name="Bojana Obradović Kuzminović" userId="S::bojana.obradovic.kuzminovic@online.rect.bg.ac.rs::6dfa30c6-a26b-426b-8b13-ec138a7bd111" providerId="AD" clId="Web-{88D2CAE1-D3E1-679A-D277-46241D24E09C}" dt="2021-10-28T11:24:34.356" v="384"/>
          <ac:picMkLst>
            <pc:docMk/>
            <pc:sldMk cId="2822317842" sldId="257"/>
            <ac:picMk id="4" creationId="{BA122C5F-3315-4CD7-AF22-9C9A5CE7A567}"/>
          </ac:picMkLst>
        </pc:picChg>
        <pc:picChg chg="add">
          <ac:chgData name="Bojana Obradović Kuzminović" userId="S::bojana.obradovic.kuzminovic@online.rect.bg.ac.rs::6dfa30c6-a26b-426b-8b13-ec138a7bd111" providerId="AD" clId="Web-{88D2CAE1-D3E1-679A-D277-46241D24E09C}" dt="2021-10-28T11:24:36.778" v="385"/>
          <ac:picMkLst>
            <pc:docMk/>
            <pc:sldMk cId="2822317842" sldId="257"/>
            <ac:picMk id="6" creationId="{D0FDE666-BBE8-484C-BE98-69F7DBE5621B}"/>
          </ac:picMkLst>
        </pc:picChg>
      </pc:sldChg>
      <pc:sldChg chg="addSp modSp">
        <pc:chgData name="Bojana Obradović Kuzminović" userId="S::bojana.obradovic.kuzminovic@online.rect.bg.ac.rs::6dfa30c6-a26b-426b-8b13-ec138a7bd111" providerId="AD" clId="Web-{88D2CAE1-D3E1-679A-D277-46241D24E09C}" dt="2021-10-28T13:40:22.834" v="552" actId="20577"/>
        <pc:sldMkLst>
          <pc:docMk/>
          <pc:sldMk cId="2542097908" sldId="258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3:40:22.834" v="552" actId="20577"/>
          <ac:spMkLst>
            <pc:docMk/>
            <pc:sldMk cId="2542097908" sldId="258"/>
            <ac:spMk id="3" creationId="{00000000-0000-0000-0000-000000000000}"/>
          </ac:spMkLst>
        </pc:spChg>
        <pc:picChg chg="add mod">
          <ac:chgData name="Bojana Obradović Kuzminović" userId="S::bojana.obradovic.kuzminovic@online.rect.bg.ac.rs::6dfa30c6-a26b-426b-8b13-ec138a7bd111" providerId="AD" clId="Web-{88D2CAE1-D3E1-679A-D277-46241D24E09C}" dt="2021-10-28T11:24:11.730" v="383" actId="14100"/>
          <ac:picMkLst>
            <pc:docMk/>
            <pc:sldMk cId="2542097908" sldId="258"/>
            <ac:picMk id="4" creationId="{284AD164-9961-47B0-8EED-F2AEB26E3106}"/>
          </ac:picMkLst>
        </pc:picChg>
      </pc:sldChg>
      <pc:sldChg chg="addSp modSp">
        <pc:chgData name="Bojana Obradović Kuzminović" userId="S::bojana.obradovic.kuzminovic@online.rect.bg.ac.rs::6dfa30c6-a26b-426b-8b13-ec138a7bd111" providerId="AD" clId="Web-{88D2CAE1-D3E1-679A-D277-46241D24E09C}" dt="2021-10-28T13:46:49.312" v="598" actId="20577"/>
        <pc:sldMkLst>
          <pc:docMk/>
          <pc:sldMk cId="2220824984" sldId="265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3:46:49.312" v="598" actId="20577"/>
          <ac:spMkLst>
            <pc:docMk/>
            <pc:sldMk cId="2220824984" sldId="265"/>
            <ac:spMk id="3" creationId="{00000000-0000-0000-0000-000000000000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18.548" v="398"/>
          <ac:picMkLst>
            <pc:docMk/>
            <pc:sldMk cId="2220824984" sldId="265"/>
            <ac:picMk id="2" creationId="{58097649-B52B-4F36-98B1-91EBCB459526}"/>
          </ac:picMkLst>
        </pc:picChg>
      </pc:sldChg>
      <pc:sldChg chg="addSp modSp">
        <pc:chgData name="Bojana Obradović Kuzminović" userId="S::bojana.obradovic.kuzminovic@online.rect.bg.ac.rs::6dfa30c6-a26b-426b-8b13-ec138a7bd111" providerId="AD" clId="Web-{88D2CAE1-D3E1-679A-D277-46241D24E09C}" dt="2021-10-28T13:18:53.525" v="488" actId="20577"/>
        <pc:sldMkLst>
          <pc:docMk/>
          <pc:sldMk cId="2851569775" sldId="266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3:18:53.525" v="488" actId="20577"/>
          <ac:spMkLst>
            <pc:docMk/>
            <pc:sldMk cId="2851569775" sldId="266"/>
            <ac:spMk id="3" creationId="{00000000-0000-0000-0000-000000000000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5:41.514" v="391"/>
          <ac:picMkLst>
            <pc:docMk/>
            <pc:sldMk cId="2851569775" sldId="266"/>
            <ac:picMk id="5" creationId="{AAC44C6C-53A3-4E3A-83D5-11CB3AC1D2DA}"/>
          </ac:picMkLst>
        </pc:picChg>
      </pc:sldChg>
      <pc:sldChg chg="addSp modSp">
        <pc:chgData name="Bojana Obradović Kuzminović" userId="S::bojana.obradovic.kuzminovic@online.rect.bg.ac.rs::6dfa30c6-a26b-426b-8b13-ec138a7bd111" providerId="AD" clId="Web-{88D2CAE1-D3E1-679A-D277-46241D24E09C}" dt="2021-10-28T13:21:12.340" v="492" actId="20577"/>
        <pc:sldMkLst>
          <pc:docMk/>
          <pc:sldMk cId="2321737066" sldId="268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3:21:12.340" v="492" actId="20577"/>
          <ac:spMkLst>
            <pc:docMk/>
            <pc:sldMk cId="2321737066" sldId="268"/>
            <ac:spMk id="3" creationId="{00000000-0000-0000-0000-000000000000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4:55.278" v="387"/>
          <ac:picMkLst>
            <pc:docMk/>
            <pc:sldMk cId="2321737066" sldId="268"/>
            <ac:picMk id="5" creationId="{46787A37-8AE4-4C82-BDD7-789635311D28}"/>
          </ac:picMkLst>
        </pc:picChg>
      </pc:sldChg>
      <pc:sldChg chg="addSp">
        <pc:chgData name="Bojana Obradović Kuzminović" userId="S::bojana.obradovic.kuzminovic@online.rect.bg.ac.rs::6dfa30c6-a26b-426b-8b13-ec138a7bd111" providerId="AD" clId="Web-{88D2CAE1-D3E1-679A-D277-46241D24E09C}" dt="2021-10-28T11:24:46.981" v="386"/>
        <pc:sldMkLst>
          <pc:docMk/>
          <pc:sldMk cId="330669345" sldId="269"/>
        </pc:sldMkLst>
        <pc:picChg chg="add">
          <ac:chgData name="Bojana Obradović Kuzminović" userId="S::bojana.obradovic.kuzminovic@online.rect.bg.ac.rs::6dfa30c6-a26b-426b-8b13-ec138a7bd111" providerId="AD" clId="Web-{88D2CAE1-D3E1-679A-D277-46241D24E09C}" dt="2021-10-28T11:24:46.981" v="386"/>
          <ac:picMkLst>
            <pc:docMk/>
            <pc:sldMk cId="330669345" sldId="269"/>
            <ac:picMk id="2" creationId="{1C224D5E-6924-4DFD-942A-1D08592D4ED7}"/>
          </ac:picMkLst>
        </pc:picChg>
      </pc:sldChg>
      <pc:sldChg chg="addSp modSp">
        <pc:chgData name="Bojana Obradović Kuzminović" userId="S::bojana.obradovic.kuzminovic@online.rect.bg.ac.rs::6dfa30c6-a26b-426b-8b13-ec138a7bd111" providerId="AD" clId="Web-{88D2CAE1-D3E1-679A-D277-46241D24E09C}" dt="2021-10-28T13:31:16.354" v="523" actId="20577"/>
        <pc:sldMkLst>
          <pc:docMk/>
          <pc:sldMk cId="130292665" sldId="271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3:31:16.354" v="523" actId="20577"/>
          <ac:spMkLst>
            <pc:docMk/>
            <pc:sldMk cId="130292665" sldId="271"/>
            <ac:spMk id="3" creationId="{00000000-0000-0000-0000-000000000000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24.345" v="399"/>
          <ac:picMkLst>
            <pc:docMk/>
            <pc:sldMk cId="130292665" sldId="271"/>
            <ac:picMk id="5" creationId="{99F06FFC-5670-45CF-9C92-E9E8B108BE4F}"/>
          </ac:picMkLst>
        </pc:picChg>
      </pc:sldChg>
      <pc:sldChg chg="modSp">
        <pc:chgData name="Bojana Obradović Kuzminović" userId="S::bojana.obradovic.kuzminovic@online.rect.bg.ac.rs::6dfa30c6-a26b-426b-8b13-ec138a7bd111" providerId="AD" clId="Web-{88D2CAE1-D3E1-679A-D277-46241D24E09C}" dt="2021-10-28T13:09:27.919" v="464" actId="14100"/>
        <pc:sldMkLst>
          <pc:docMk/>
          <pc:sldMk cId="3161625116" sldId="272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3:09:27.919" v="464" actId="14100"/>
          <ac:spMkLst>
            <pc:docMk/>
            <pc:sldMk cId="3161625116" sldId="272"/>
            <ac:spMk id="3" creationId="{00000000-0000-0000-0000-000000000000}"/>
          </ac:spMkLst>
        </pc:spChg>
      </pc:sldChg>
      <pc:sldChg chg="new del">
        <pc:chgData name="Bojana Obradović Kuzminović" userId="S::bojana.obradovic.kuzminovic@online.rect.bg.ac.rs::6dfa30c6-a26b-426b-8b13-ec138a7bd111" providerId="AD" clId="Web-{88D2CAE1-D3E1-679A-D277-46241D24E09C}" dt="2021-10-28T10:23:17.378" v="3"/>
        <pc:sldMkLst>
          <pc:docMk/>
          <pc:sldMk cId="3166465667" sldId="273"/>
        </pc:sldMkLst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7:40.939" v="403"/>
        <pc:sldMkLst>
          <pc:docMk/>
          <pc:sldMk cId="116582560" sldId="274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0:47:03.857" v="98" actId="20577"/>
          <ac:spMkLst>
            <pc:docMk/>
            <pc:sldMk cId="116582560" sldId="274"/>
            <ac:spMk id="2" creationId="{A071ADE4-1557-4EA1-9E97-B858042663AD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3:29.823" v="260" actId="20577"/>
          <ac:spMkLst>
            <pc:docMk/>
            <pc:sldMk cId="116582560" sldId="274"/>
            <ac:spMk id="3" creationId="{5B176BBA-DDF7-462B-84BB-6CC5D803E45F}"/>
          </ac:spMkLst>
        </pc:spChg>
        <pc:spChg chg="add">
          <ac:chgData name="Bojana Obradović Kuzminović" userId="S::bojana.obradovic.kuzminovic@online.rect.bg.ac.rs::6dfa30c6-a26b-426b-8b13-ec138a7bd111" providerId="AD" clId="Web-{88D2CAE1-D3E1-679A-D277-46241D24E09C}" dt="2021-10-28T11:27:38.657" v="402"/>
          <ac:spMkLst>
            <pc:docMk/>
            <pc:sldMk cId="116582560" sldId="274"/>
            <ac:spMk id="4" creationId="{9371B55A-7C29-40B9-9BFF-5618B3469B38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40.939" v="403"/>
          <ac:picMkLst>
            <pc:docMk/>
            <pc:sldMk cId="116582560" sldId="274"/>
            <ac:picMk id="6" creationId="{D0A8F692-CBFC-4E16-9216-0176919BDB38}"/>
          </ac:picMkLst>
        </pc:picChg>
      </pc:sldChg>
      <pc:sldChg chg="addSp delSp modSp new">
        <pc:chgData name="Bojana Obradović Kuzminović" userId="S::bojana.obradovic.kuzminovic@online.rect.bg.ac.rs::6dfa30c6-a26b-426b-8b13-ec138a7bd111" providerId="AD" clId="Web-{88D2CAE1-D3E1-679A-D277-46241D24E09C}" dt="2021-10-28T11:27:34.017" v="401"/>
        <pc:sldMkLst>
          <pc:docMk/>
          <pc:sldMk cId="3674808256" sldId="275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0:31:40.736" v="81" actId="20577"/>
          <ac:spMkLst>
            <pc:docMk/>
            <pc:sldMk cId="3674808256" sldId="275"/>
            <ac:spMk id="2" creationId="{2F489C58-6DEF-4076-86B4-4EB2D4ADAD4E}"/>
          </ac:spMkLst>
        </pc:spChg>
        <pc:spChg chg="del">
          <ac:chgData name="Bojana Obradović Kuzminović" userId="S::bojana.obradovic.kuzminovic@online.rect.bg.ac.rs::6dfa30c6-a26b-426b-8b13-ec138a7bd111" providerId="AD" clId="Web-{88D2CAE1-D3E1-679A-D277-46241D24E09C}" dt="2021-10-28T10:39:28.859" v="82"/>
          <ac:spMkLst>
            <pc:docMk/>
            <pc:sldMk cId="3674808256" sldId="275"/>
            <ac:spMk id="3" creationId="{3FAE9AB5-00B7-4248-9488-35BB06202FD1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0:45:17.775" v="83" actId="14100"/>
          <ac:spMkLst>
            <pc:docMk/>
            <pc:sldMk cId="3674808256" sldId="275"/>
            <ac:spMk id="4" creationId="{599A0B3F-3406-494D-9A5B-CD8A94D1948C}"/>
          </ac:spMkLst>
        </pc:spChg>
        <pc:picChg chg="add del">
          <ac:chgData name="Bojana Obradović Kuzminović" userId="S::bojana.obradovic.kuzminovic@online.rect.bg.ac.rs::6dfa30c6-a26b-426b-8b13-ec138a7bd111" providerId="AD" clId="Web-{88D2CAE1-D3E1-679A-D277-46241D24E09C}" dt="2021-10-28T11:27:34.017" v="401"/>
          <ac:picMkLst>
            <pc:docMk/>
            <pc:sldMk cId="3674808256" sldId="275"/>
            <ac:picMk id="3" creationId="{C9CEDB17-9701-4CB1-9AA4-C1437B83DA15}"/>
          </ac:picMkLst>
        </pc:picChg>
        <pc:picChg chg="add mod ord modCrop">
          <ac:chgData name="Bojana Obradović Kuzminović" userId="S::bojana.obradovic.kuzminovic@online.rect.bg.ac.rs::6dfa30c6-a26b-426b-8b13-ec138a7bd111" providerId="AD" clId="Web-{88D2CAE1-D3E1-679A-D277-46241D24E09C}" dt="2021-10-28T10:45:44.401" v="91" actId="1076"/>
          <ac:picMkLst>
            <pc:docMk/>
            <pc:sldMk cId="3674808256" sldId="275"/>
            <ac:picMk id="5" creationId="{B0DDDD98-7F9E-4A7F-BB98-026319D4AAE7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7:45.548" v="404"/>
        <pc:sldMkLst>
          <pc:docMk/>
          <pc:sldMk cId="569361901" sldId="276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3:44.651" v="262" actId="20577"/>
          <ac:spMkLst>
            <pc:docMk/>
            <pc:sldMk cId="569361901" sldId="276"/>
            <ac:spMk id="2" creationId="{82E7C22E-5353-4CFD-87A5-C69B6B830D30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2:12.071" v="248" actId="20577"/>
          <ac:spMkLst>
            <pc:docMk/>
            <pc:sldMk cId="569361901" sldId="276"/>
            <ac:spMk id="3" creationId="{0BBCA63A-072B-4879-9BE6-C969C429C1CB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45.548" v="404"/>
          <ac:picMkLst>
            <pc:docMk/>
            <pc:sldMk cId="569361901" sldId="276"/>
            <ac:picMk id="5" creationId="{850C9CE6-1E8E-4C75-90DC-708562C8301A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7:49.908" v="405"/>
        <pc:sldMkLst>
          <pc:docMk/>
          <pc:sldMk cId="3899647670" sldId="277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3:51.151" v="264" actId="20577"/>
          <ac:spMkLst>
            <pc:docMk/>
            <pc:sldMk cId="3899647670" sldId="277"/>
            <ac:spMk id="2" creationId="{78EC5DBB-FCEB-42B8-B4DC-37BE7AA8784F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4:25.840" v="285" actId="20577"/>
          <ac:spMkLst>
            <pc:docMk/>
            <pc:sldMk cId="3899647670" sldId="277"/>
            <ac:spMk id="3" creationId="{9A2EDB80-EBB4-47FD-BE2B-DAE5C940AB4C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49.908" v="405"/>
          <ac:picMkLst>
            <pc:docMk/>
            <pc:sldMk cId="3899647670" sldId="277"/>
            <ac:picMk id="5" creationId="{0CE29B11-CEED-46A6-BD70-9E6019B7C2BA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7:52.470" v="406"/>
        <pc:sldMkLst>
          <pc:docMk/>
          <pc:sldMk cId="625797008" sldId="278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5:51.092" v="305" actId="20577"/>
          <ac:spMkLst>
            <pc:docMk/>
            <pc:sldMk cId="625797008" sldId="278"/>
            <ac:spMk id="2" creationId="{F8CF79C6-D801-4E0F-B763-583667F70BB7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5:31.482" v="304" actId="20577"/>
          <ac:spMkLst>
            <pc:docMk/>
            <pc:sldMk cId="625797008" sldId="278"/>
            <ac:spMk id="3" creationId="{F9BBA048-168A-4FF2-A123-593B884F6AD2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52.470" v="406"/>
          <ac:picMkLst>
            <pc:docMk/>
            <pc:sldMk cId="625797008" sldId="278"/>
            <ac:picMk id="5" creationId="{903A12AC-F70E-4C95-9A1D-23E09AB1097C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7:55.892" v="407"/>
        <pc:sldMkLst>
          <pc:docMk/>
          <pc:sldMk cId="186123789" sldId="279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6:51.125" v="325" actId="20577"/>
          <ac:spMkLst>
            <pc:docMk/>
            <pc:sldMk cId="186123789" sldId="279"/>
            <ac:spMk id="2" creationId="{3E59D89A-8329-4D6E-9F3C-7C238D056658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6:43.968" v="323" actId="20577"/>
          <ac:spMkLst>
            <pc:docMk/>
            <pc:sldMk cId="186123789" sldId="279"/>
            <ac:spMk id="3" creationId="{645746AF-ABBF-4427-B17E-CB7E8AD7D2A3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55.892" v="407"/>
          <ac:picMkLst>
            <pc:docMk/>
            <pc:sldMk cId="186123789" sldId="279"/>
            <ac:picMk id="5" creationId="{A192D001-7EEF-495C-89E3-BE7EBA854308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7:59.783" v="408"/>
        <pc:sldMkLst>
          <pc:docMk/>
          <pc:sldMk cId="4276755488" sldId="280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7:23.907" v="327" actId="20577"/>
          <ac:spMkLst>
            <pc:docMk/>
            <pc:sldMk cId="4276755488" sldId="280"/>
            <ac:spMk id="2" creationId="{76834273-9766-4893-9439-867BFC2A0C70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7:46.392" v="333" actId="20577"/>
          <ac:spMkLst>
            <pc:docMk/>
            <pc:sldMk cId="4276755488" sldId="280"/>
            <ac:spMk id="3" creationId="{0E16D198-0CEE-4947-984E-F7863AC35544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7:59.783" v="408"/>
          <ac:picMkLst>
            <pc:docMk/>
            <pc:sldMk cId="4276755488" sldId="280"/>
            <ac:picMk id="5" creationId="{24EE4537-80C9-471C-8A49-8AD030F49DF1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8:04.893" v="409"/>
        <pc:sldMkLst>
          <pc:docMk/>
          <pc:sldMk cId="1923996760" sldId="281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8:40.471" v="334" actId="20577"/>
          <ac:spMkLst>
            <pc:docMk/>
            <pc:sldMk cId="1923996760" sldId="281"/>
            <ac:spMk id="2" creationId="{A703BFC1-E819-4708-818B-845814A4BE61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9:03.972" v="341" actId="20577"/>
          <ac:spMkLst>
            <pc:docMk/>
            <pc:sldMk cId="1923996760" sldId="281"/>
            <ac:spMk id="3" creationId="{CAE34412-5C8F-4F39-99B2-82D896CB3DAE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8:04.893" v="409"/>
          <ac:picMkLst>
            <pc:docMk/>
            <pc:sldMk cId="1923996760" sldId="281"/>
            <ac:picMk id="5" creationId="{CF996404-8B93-4858-A909-0B1A9DCAA19A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8:08.846" v="411"/>
        <pc:sldMkLst>
          <pc:docMk/>
          <pc:sldMk cId="81152520" sldId="282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9:34.426" v="349" actId="20577"/>
          <ac:spMkLst>
            <pc:docMk/>
            <pc:sldMk cId="81152520" sldId="282"/>
            <ac:spMk id="2" creationId="{CD15ACFC-24E8-4269-A61A-F869E03DF5E8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19:29.488" v="348" actId="20577"/>
          <ac:spMkLst>
            <pc:docMk/>
            <pc:sldMk cId="81152520" sldId="282"/>
            <ac:spMk id="3" creationId="{38240D07-DEF5-4042-9F55-16DE1169B387}"/>
          </ac:spMkLst>
        </pc:spChg>
        <pc:spChg chg="add">
          <ac:chgData name="Bojana Obradović Kuzminović" userId="S::bojana.obradovic.kuzminovic@online.rect.bg.ac.rs::6dfa30c6-a26b-426b-8b13-ec138a7bd111" providerId="AD" clId="Web-{88D2CAE1-D3E1-679A-D277-46241D24E09C}" dt="2021-10-28T11:28:07.893" v="410"/>
          <ac:spMkLst>
            <pc:docMk/>
            <pc:sldMk cId="81152520" sldId="282"/>
            <ac:spMk id="4" creationId="{022AA12B-ADA4-4CCF-9774-C4B4C445FAC8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8:08.846" v="411"/>
          <ac:picMkLst>
            <pc:docMk/>
            <pc:sldMk cId="81152520" sldId="282"/>
            <ac:picMk id="6" creationId="{D55741DE-4FFC-4F81-9DF9-8D890228BAD3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3:31:57.042" v="524"/>
        <pc:sldMkLst>
          <pc:docMk/>
          <pc:sldMk cId="3275229013" sldId="283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9:47.848" v="350" actId="20577"/>
          <ac:spMkLst>
            <pc:docMk/>
            <pc:sldMk cId="3275229013" sldId="283"/>
            <ac:spMk id="2" creationId="{A7BEB6B7-80DB-421C-B1A4-5FB3A74B7B36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20:26.443" v="362" actId="20577"/>
          <ac:spMkLst>
            <pc:docMk/>
            <pc:sldMk cId="3275229013" sldId="283"/>
            <ac:spMk id="3" creationId="{BCD848F0-D2C6-485D-9622-69EEBA413A27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3:31:57.042" v="524"/>
          <ac:picMkLst>
            <pc:docMk/>
            <pc:sldMk cId="3275229013" sldId="283"/>
            <ac:picMk id="5" creationId="{58A3CE36-4353-419E-BEB9-BD96AF7D7B57}"/>
          </ac:picMkLst>
        </pc:picChg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8:13.315" v="412"/>
        <pc:sldMkLst>
          <pc:docMk/>
          <pc:sldMk cId="2327549610" sldId="284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22:01.805" v="374" actId="20577"/>
          <ac:spMkLst>
            <pc:docMk/>
            <pc:sldMk cId="2327549610" sldId="284"/>
            <ac:spMk id="2" creationId="{F54BDD57-A925-4B40-8B66-B95A57F60F1D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21:04.069" v="370" actId="20577"/>
          <ac:spMkLst>
            <pc:docMk/>
            <pc:sldMk cId="2327549610" sldId="284"/>
            <ac:spMk id="3" creationId="{011F3978-D146-4E09-AAEC-B58E98A6D8DF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8:13.315" v="412"/>
          <ac:picMkLst>
            <pc:docMk/>
            <pc:sldMk cId="2327549610" sldId="284"/>
            <ac:picMk id="5" creationId="{B8444816-1056-4554-BA39-01093746703A}"/>
          </ac:picMkLst>
        </pc:picChg>
      </pc:sldChg>
      <pc:sldChg chg="new del">
        <pc:chgData name="Bojana Obradović Kuzminović" userId="S::bojana.obradovic.kuzminovic@online.rect.bg.ac.rs::6dfa30c6-a26b-426b-8b13-ec138a7bd111" providerId="AD" clId="Web-{88D2CAE1-D3E1-679A-D277-46241D24E09C}" dt="2021-10-28T11:08:04.158" v="157"/>
        <pc:sldMkLst>
          <pc:docMk/>
          <pc:sldMk cId="567103245" sldId="285"/>
        </pc:sldMkLst>
      </pc:sldChg>
      <pc:sldChg chg="addSp modSp new">
        <pc:chgData name="Bojana Obradović Kuzminović" userId="S::bojana.obradovic.kuzminovic@online.rect.bg.ac.rs::6dfa30c6-a26b-426b-8b13-ec138a7bd111" providerId="AD" clId="Web-{88D2CAE1-D3E1-679A-D277-46241D24E09C}" dt="2021-10-28T11:28:31.862" v="416" actId="1076"/>
        <pc:sldMkLst>
          <pc:docMk/>
          <pc:sldMk cId="579799585" sldId="285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10:33.068" v="228" actId="14100"/>
          <ac:spMkLst>
            <pc:docMk/>
            <pc:sldMk cId="579799585" sldId="285"/>
            <ac:spMk id="2" creationId="{C0F73676-EB76-4433-98C8-7F8EA8664A96}"/>
          </ac:spMkLst>
        </pc:spChg>
        <pc:spChg chg="mod">
          <ac:chgData name="Bojana Obradović Kuzminović" userId="S::bojana.obradovic.kuzminovic@online.rect.bg.ac.rs::6dfa30c6-a26b-426b-8b13-ec138a7bd111" providerId="AD" clId="Web-{88D2CAE1-D3E1-679A-D277-46241D24E09C}" dt="2021-10-28T11:28:31.862" v="416" actId="1076"/>
          <ac:spMkLst>
            <pc:docMk/>
            <pc:sldMk cId="579799585" sldId="285"/>
            <ac:spMk id="3" creationId="{D094D599-BCCA-4F18-BDCB-5034CDE0A553}"/>
          </ac:spMkLst>
        </pc:spChg>
        <pc:picChg chg="add">
          <ac:chgData name="Bojana Obradović Kuzminović" userId="S::bojana.obradovic.kuzminovic@online.rect.bg.ac.rs::6dfa30c6-a26b-426b-8b13-ec138a7bd111" providerId="AD" clId="Web-{88D2CAE1-D3E1-679A-D277-46241D24E09C}" dt="2021-10-28T11:28:17.221" v="413"/>
          <ac:picMkLst>
            <pc:docMk/>
            <pc:sldMk cId="579799585" sldId="285"/>
            <ac:picMk id="5" creationId="{12E62973-A143-42BB-9F50-4661FA3426F1}"/>
          </ac:picMkLst>
        </pc:picChg>
      </pc:sldChg>
      <pc:sldChg chg="modSp new del">
        <pc:chgData name="Bojana Obradović Kuzminović" userId="S::bojana.obradovic.kuzminovic@online.rect.bg.ac.rs::6dfa30c6-a26b-426b-8b13-ec138a7bd111" providerId="AD" clId="Web-{88D2CAE1-D3E1-679A-D277-46241D24E09C}" dt="2021-10-28T11:06:49.828" v="152"/>
        <pc:sldMkLst>
          <pc:docMk/>
          <pc:sldMk cId="2683329514" sldId="285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06:45.281" v="151" actId="20577"/>
          <ac:spMkLst>
            <pc:docMk/>
            <pc:sldMk cId="2683329514" sldId="285"/>
            <ac:spMk id="3" creationId="{E20B6254-D471-43C5-98A5-493849298140}"/>
          </ac:spMkLst>
        </pc:spChg>
      </pc:sldChg>
      <pc:sldChg chg="add del replId">
        <pc:chgData name="Bojana Obradović Kuzminović" userId="S::bojana.obradovic.kuzminovic@online.rect.bg.ac.rs::6dfa30c6-a26b-426b-8b13-ec138a7bd111" providerId="AD" clId="Web-{88D2CAE1-D3E1-679A-D277-46241D24E09C}" dt="2021-10-28T11:07:52.064" v="155"/>
        <pc:sldMkLst>
          <pc:docMk/>
          <pc:sldMk cId="918538633" sldId="286"/>
        </pc:sldMkLst>
      </pc:sldChg>
      <pc:sldChg chg="addSp delSp modSp new del">
        <pc:chgData name="Bojana Obradović Kuzminović" userId="S::bojana.obradovic.kuzminovic@online.rect.bg.ac.rs::6dfa30c6-a26b-426b-8b13-ec138a7bd111" providerId="AD" clId="Web-{88D2CAE1-D3E1-679A-D277-46241D24E09C}" dt="2021-10-28T11:08:41.659" v="164"/>
        <pc:sldMkLst>
          <pc:docMk/>
          <pc:sldMk cId="3586051615" sldId="286"/>
        </pc:sldMkLst>
        <pc:spChg chg="mod">
          <ac:chgData name="Bojana Obradović Kuzminović" userId="S::bojana.obradovic.kuzminovic@online.rect.bg.ac.rs::6dfa30c6-a26b-426b-8b13-ec138a7bd111" providerId="AD" clId="Web-{88D2CAE1-D3E1-679A-D277-46241D24E09C}" dt="2021-10-28T11:08:09.924" v="158" actId="14100"/>
          <ac:spMkLst>
            <pc:docMk/>
            <pc:sldMk cId="3586051615" sldId="286"/>
            <ac:spMk id="2" creationId="{AB03D3A3-1AFD-47A7-82BC-782A2CF822C5}"/>
          </ac:spMkLst>
        </pc:spChg>
        <pc:spChg chg="del mod">
          <ac:chgData name="Bojana Obradović Kuzminović" userId="S::bojana.obradovic.kuzminovic@online.rect.bg.ac.rs::6dfa30c6-a26b-426b-8b13-ec138a7bd111" providerId="AD" clId="Web-{88D2CAE1-D3E1-679A-D277-46241D24E09C}" dt="2021-10-28T11:08:28.737" v="160"/>
          <ac:spMkLst>
            <pc:docMk/>
            <pc:sldMk cId="3586051615" sldId="286"/>
            <ac:spMk id="3" creationId="{4B7B349B-DDD5-4F15-BADB-7BA977F2C9EB}"/>
          </ac:spMkLst>
        </pc:spChg>
        <pc:spChg chg="add mod">
          <ac:chgData name="Bojana Obradović Kuzminović" userId="S::bojana.obradovic.kuzminovic@online.rect.bg.ac.rs::6dfa30c6-a26b-426b-8b13-ec138a7bd111" providerId="AD" clId="Web-{88D2CAE1-D3E1-679A-D277-46241D24E09C}" dt="2021-10-28T11:08:35.893" v="162"/>
          <ac:spMkLst>
            <pc:docMk/>
            <pc:sldMk cId="3586051615" sldId="286"/>
            <ac:spMk id="11" creationId="{E2E2AE71-0B61-4164-B4F3-252FC47DB4B9}"/>
          </ac:spMkLst>
        </pc:spChg>
        <pc:graphicFrameChg chg="add mod ord modGraphic">
          <ac:chgData name="Bojana Obradović Kuzminović" userId="S::bojana.obradovic.kuzminovic@online.rect.bg.ac.rs::6dfa30c6-a26b-426b-8b13-ec138a7bd111" providerId="AD" clId="Web-{88D2CAE1-D3E1-679A-D277-46241D24E09C}" dt="2021-10-28T11:08:37.237" v="163" actId="1076"/>
          <ac:graphicFrameMkLst>
            <pc:docMk/>
            <pc:sldMk cId="3586051615" sldId="286"/>
            <ac:graphicFrameMk id="4" creationId="{9BF3F113-3473-48E4-AE9F-590A98F1FA58}"/>
          </ac:graphicFrameMkLst>
        </pc:graphicFrameChg>
      </pc:sldChg>
    </pc:docChg>
  </pc:docChgLst>
  <pc:docChgLst>
    <pc:chgData name="Dejana Lazić" userId="S::dejana.lazic@online.rect.bg.ac.rs::8eeeae80-7198-4dcc-bef6-e1138650ed60" providerId="AD" clId="Web-{B40F22BA-390E-4CC7-BDFA-BF24BB2A6F22}"/>
    <pc:docChg chg="modSld">
      <pc:chgData name="Dejana Lazić" userId="S::dejana.lazic@online.rect.bg.ac.rs::8eeeae80-7198-4dcc-bef6-e1138650ed60" providerId="AD" clId="Web-{B40F22BA-390E-4CC7-BDFA-BF24BB2A6F22}" dt="2021-10-28T13:50:01.699" v="32" actId="20577"/>
      <pc:docMkLst>
        <pc:docMk/>
      </pc:docMkLst>
      <pc:sldChg chg="modSp">
        <pc:chgData name="Dejana Lazić" userId="S::dejana.lazic@online.rect.bg.ac.rs::8eeeae80-7198-4dcc-bef6-e1138650ed60" providerId="AD" clId="Web-{B40F22BA-390E-4CC7-BDFA-BF24BB2A6F22}" dt="2021-10-28T13:50:01.699" v="32" actId="20577"/>
        <pc:sldMkLst>
          <pc:docMk/>
          <pc:sldMk cId="2220824984" sldId="265"/>
        </pc:sldMkLst>
        <pc:spChg chg="mod">
          <ac:chgData name="Dejana Lazić" userId="S::dejana.lazic@online.rect.bg.ac.rs::8eeeae80-7198-4dcc-bef6-e1138650ed60" providerId="AD" clId="Web-{B40F22BA-390E-4CC7-BDFA-BF24BB2A6F22}" dt="2021-10-28T13:50:01.699" v="32" actId="20577"/>
          <ac:spMkLst>
            <pc:docMk/>
            <pc:sldMk cId="2220824984" sldId="265"/>
            <ac:spMk id="3" creationId="{00000000-0000-0000-0000-000000000000}"/>
          </ac:spMkLst>
        </pc:spChg>
      </pc:sldChg>
    </pc:docChg>
  </pc:docChgLst>
  <pc:docChgLst>
    <pc:chgData name="Bojana Obradović Kuzminović" userId="S::bojana.obradovic.kuzminovic@online.rect.bg.ac.rs::6dfa30c6-a26b-426b-8b13-ec138a7bd111" providerId="AD" clId="Web-{64C919CF-107F-4AB6-941B-6E08192E4445}"/>
    <pc:docChg chg="addSld delSld modSld">
      <pc:chgData name="Bojana Obradović Kuzminović" userId="S::bojana.obradovic.kuzminovic@online.rect.bg.ac.rs::6dfa30c6-a26b-426b-8b13-ec138a7bd111" providerId="AD" clId="Web-{64C919CF-107F-4AB6-941B-6E08192E4445}" dt="2021-10-28T09:52:34.090" v="76"/>
      <pc:docMkLst>
        <pc:docMk/>
      </pc:docMkLst>
      <pc:sldChg chg="modSp">
        <pc:chgData name="Bojana Obradović Kuzminović" userId="S::bojana.obradovic.kuzminovic@online.rect.bg.ac.rs::6dfa30c6-a26b-426b-8b13-ec138a7bd111" providerId="AD" clId="Web-{64C919CF-107F-4AB6-941B-6E08192E4445}" dt="2021-10-28T09:48:34.164" v="38" actId="20577"/>
        <pc:sldMkLst>
          <pc:docMk/>
          <pc:sldMk cId="2542097908" sldId="258"/>
        </pc:sldMkLst>
        <pc:spChg chg="mod">
          <ac:chgData name="Bojana Obradović Kuzminović" userId="S::bojana.obradovic.kuzminovic@online.rect.bg.ac.rs::6dfa30c6-a26b-426b-8b13-ec138a7bd111" providerId="AD" clId="Web-{64C919CF-107F-4AB6-941B-6E08192E4445}" dt="2021-10-28T09:48:34.164" v="38" actId="20577"/>
          <ac:spMkLst>
            <pc:docMk/>
            <pc:sldMk cId="2542097908" sldId="258"/>
            <ac:spMk id="3" creationId="{00000000-0000-0000-0000-000000000000}"/>
          </ac:spMkLst>
        </pc:spChg>
      </pc:sldChg>
      <pc:sldChg chg="modSp">
        <pc:chgData name="Bojana Obradović Kuzminović" userId="S::bojana.obradovic.kuzminovic@online.rect.bg.ac.rs::6dfa30c6-a26b-426b-8b13-ec138a7bd111" providerId="AD" clId="Web-{64C919CF-107F-4AB6-941B-6E08192E4445}" dt="2021-10-28T09:51:15.245" v="71" actId="20577"/>
        <pc:sldMkLst>
          <pc:docMk/>
          <pc:sldMk cId="2220824984" sldId="265"/>
        </pc:sldMkLst>
        <pc:spChg chg="mod">
          <ac:chgData name="Bojana Obradović Kuzminović" userId="S::bojana.obradovic.kuzminovic@online.rect.bg.ac.rs::6dfa30c6-a26b-426b-8b13-ec138a7bd111" providerId="AD" clId="Web-{64C919CF-107F-4AB6-941B-6E08192E4445}" dt="2021-10-28T09:51:15.245" v="71" actId="20577"/>
          <ac:spMkLst>
            <pc:docMk/>
            <pc:sldMk cId="2220824984" sldId="265"/>
            <ac:spMk id="3" creationId="{00000000-0000-0000-0000-000000000000}"/>
          </ac:spMkLst>
        </pc:spChg>
      </pc:sldChg>
      <pc:sldChg chg="modSp">
        <pc:chgData name="Bojana Obradović Kuzminović" userId="S::bojana.obradovic.kuzminovic@online.rect.bg.ac.rs::6dfa30c6-a26b-426b-8b13-ec138a7bd111" providerId="AD" clId="Web-{64C919CF-107F-4AB6-941B-6E08192E4445}" dt="2021-10-28T09:49:47.494" v="46" actId="20577"/>
        <pc:sldMkLst>
          <pc:docMk/>
          <pc:sldMk cId="2851569775" sldId="266"/>
        </pc:sldMkLst>
        <pc:spChg chg="mod">
          <ac:chgData name="Bojana Obradović Kuzminović" userId="S::bojana.obradovic.kuzminovic@online.rect.bg.ac.rs::6dfa30c6-a26b-426b-8b13-ec138a7bd111" providerId="AD" clId="Web-{64C919CF-107F-4AB6-941B-6E08192E4445}" dt="2021-10-28T09:49:47.494" v="46" actId="20577"/>
          <ac:spMkLst>
            <pc:docMk/>
            <pc:sldMk cId="2851569775" sldId="266"/>
            <ac:spMk id="3" creationId="{00000000-0000-0000-0000-000000000000}"/>
          </ac:spMkLst>
        </pc:spChg>
      </pc:sldChg>
      <pc:sldChg chg="modSp">
        <pc:chgData name="Bojana Obradović Kuzminović" userId="S::bojana.obradovic.kuzminovic@online.rect.bg.ac.rs::6dfa30c6-a26b-426b-8b13-ec138a7bd111" providerId="AD" clId="Web-{64C919CF-107F-4AB6-941B-6E08192E4445}" dt="2021-10-28T09:47:55.742" v="35" actId="20577"/>
        <pc:sldMkLst>
          <pc:docMk/>
          <pc:sldMk cId="330669345" sldId="269"/>
        </pc:sldMkLst>
        <pc:spChg chg="mod">
          <ac:chgData name="Bojana Obradović Kuzminović" userId="S::bojana.obradovic.kuzminovic@online.rect.bg.ac.rs::6dfa30c6-a26b-426b-8b13-ec138a7bd111" providerId="AD" clId="Web-{64C919CF-107F-4AB6-941B-6E08192E4445}" dt="2021-10-28T09:47:55.742" v="35" actId="20577"/>
          <ac:spMkLst>
            <pc:docMk/>
            <pc:sldMk cId="330669345" sldId="269"/>
            <ac:spMk id="4" creationId="{00000000-0000-0000-0000-000000000000}"/>
          </ac:spMkLst>
        </pc:spChg>
        <pc:spChg chg="mod">
          <ac:chgData name="Bojana Obradović Kuzminović" userId="S::bojana.obradovic.kuzminovic@online.rect.bg.ac.rs::6dfa30c6-a26b-426b-8b13-ec138a7bd111" providerId="AD" clId="Web-{64C919CF-107F-4AB6-941B-6E08192E4445}" dt="2021-10-28T09:43:27.956" v="13" actId="20577"/>
          <ac:spMkLst>
            <pc:docMk/>
            <pc:sldMk cId="330669345" sldId="269"/>
            <ac:spMk id="5" creationId="{00000000-0000-0000-0000-000000000000}"/>
          </ac:spMkLst>
        </pc:spChg>
        <pc:spChg chg="mod">
          <ac:chgData name="Bojana Obradović Kuzminović" userId="S::bojana.obradovic.kuzminovic@online.rect.bg.ac.rs::6dfa30c6-a26b-426b-8b13-ec138a7bd111" providerId="AD" clId="Web-{64C919CF-107F-4AB6-941B-6E08192E4445}" dt="2021-10-28T09:46:45.960" v="27" actId="14100"/>
          <ac:spMkLst>
            <pc:docMk/>
            <pc:sldMk cId="330669345" sldId="269"/>
            <ac:spMk id="6" creationId="{00000000-0000-0000-0000-000000000000}"/>
          </ac:spMkLst>
        </pc:spChg>
      </pc:sldChg>
      <pc:sldChg chg="modSp">
        <pc:chgData name="Bojana Obradović Kuzminović" userId="S::bojana.obradovic.kuzminovic@online.rect.bg.ac.rs::6dfa30c6-a26b-426b-8b13-ec138a7bd111" providerId="AD" clId="Web-{64C919CF-107F-4AB6-941B-6E08192E4445}" dt="2021-10-28T09:51:43.402" v="74" actId="20577"/>
        <pc:sldMkLst>
          <pc:docMk/>
          <pc:sldMk cId="130292665" sldId="271"/>
        </pc:sldMkLst>
        <pc:spChg chg="mod">
          <ac:chgData name="Bojana Obradović Kuzminović" userId="S::bojana.obradovic.kuzminovic@online.rect.bg.ac.rs::6dfa30c6-a26b-426b-8b13-ec138a7bd111" providerId="AD" clId="Web-{64C919CF-107F-4AB6-941B-6E08192E4445}" dt="2021-10-28T09:51:43.402" v="74" actId="20577"/>
          <ac:spMkLst>
            <pc:docMk/>
            <pc:sldMk cId="130292665" sldId="271"/>
            <ac:spMk id="3" creationId="{00000000-0000-0000-0000-000000000000}"/>
          </ac:spMkLst>
        </pc:spChg>
      </pc:sldChg>
      <pc:sldChg chg="modSp">
        <pc:chgData name="Bojana Obradović Kuzminović" userId="S::bojana.obradovic.kuzminovic@online.rect.bg.ac.rs::6dfa30c6-a26b-426b-8b13-ec138a7bd111" providerId="AD" clId="Web-{64C919CF-107F-4AB6-941B-6E08192E4445}" dt="2021-10-28T09:50:20.651" v="49" actId="20577"/>
        <pc:sldMkLst>
          <pc:docMk/>
          <pc:sldMk cId="3161625116" sldId="272"/>
        </pc:sldMkLst>
        <pc:spChg chg="mod">
          <ac:chgData name="Bojana Obradović Kuzminović" userId="S::bojana.obradovic.kuzminovic@online.rect.bg.ac.rs::6dfa30c6-a26b-426b-8b13-ec138a7bd111" providerId="AD" clId="Web-{64C919CF-107F-4AB6-941B-6E08192E4445}" dt="2021-10-28T09:50:20.651" v="49" actId="20577"/>
          <ac:spMkLst>
            <pc:docMk/>
            <pc:sldMk cId="3161625116" sldId="272"/>
            <ac:spMk id="3" creationId="{00000000-0000-0000-0000-000000000000}"/>
          </ac:spMkLst>
        </pc:spChg>
      </pc:sldChg>
      <pc:sldChg chg="new del">
        <pc:chgData name="Bojana Obradović Kuzminović" userId="S::bojana.obradovic.kuzminovic@online.rect.bg.ac.rs::6dfa30c6-a26b-426b-8b13-ec138a7bd111" providerId="AD" clId="Web-{64C919CF-107F-4AB6-941B-6E08192E4445}" dt="2021-10-28T09:52:34.090" v="76"/>
        <pc:sldMkLst>
          <pc:docMk/>
          <pc:sldMk cId="3868346984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5E1D59-CAAF-4E2D-BBB0-1562654C1F3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60A89F-325D-49F2-A5E9-0C824677C17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strucnapraksa.mduls.gov.rs/assets/brosura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udentskapraksa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centar@razvojkarijere.bg.ac.rs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Студентска стручна пракса у јавној управи у академској 2021/2022. години 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441938"/>
            <a:ext cx="9083488" cy="4754563"/>
          </a:xfrm>
        </p:spPr>
        <p:txBody>
          <a:bodyPr lIns="91440" tIns="45720" rIns="91440" bIns="45720" anchor="t">
            <a:normAutofit fontScale="55000" lnSpcReduction="20000"/>
          </a:bodyPr>
          <a:lstStyle/>
          <a:p>
            <a:pPr indent="-283210"/>
            <a:endParaRPr lang="en-US" dirty="0">
              <a:latin typeface="Gill Sans MT"/>
            </a:endParaRPr>
          </a:p>
          <a:p>
            <a:pPr indent="-283210"/>
            <a:endParaRPr lang="en-US" dirty="0">
              <a:latin typeface="Gill Sans MT"/>
            </a:endParaRPr>
          </a:p>
          <a:p>
            <a:pPr indent="-283210"/>
            <a:r>
              <a:rPr lang="en-US" dirty="0" err="1">
                <a:latin typeface="Corbel"/>
              </a:rPr>
              <a:t>Стручна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пракса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ће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се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реализовати</a:t>
            </a:r>
            <a:r>
              <a:rPr lang="en-US" dirty="0">
                <a:latin typeface="Corbel"/>
              </a:rPr>
              <a:t> у </a:t>
            </a:r>
            <a:r>
              <a:rPr lang="en-US" dirty="0" err="1">
                <a:latin typeface="Corbel"/>
              </a:rPr>
              <a:t>реалном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радном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окружењу</a:t>
            </a:r>
            <a:r>
              <a:rPr lang="en-US" dirty="0">
                <a:latin typeface="Corbel"/>
              </a:rPr>
              <a:t>, у </a:t>
            </a:r>
            <a:r>
              <a:rPr lang="en-US" dirty="0" err="1">
                <a:latin typeface="Corbel"/>
              </a:rPr>
              <a:t>државним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органима</a:t>
            </a:r>
            <a:r>
              <a:rPr lang="en-US" dirty="0">
                <a:latin typeface="Corbel"/>
              </a:rPr>
              <a:t> и </a:t>
            </a:r>
            <a:r>
              <a:rPr lang="en-US" dirty="0" err="1">
                <a:latin typeface="Corbel"/>
              </a:rPr>
              <a:t>органима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јединица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локалне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самоуправе</a:t>
            </a:r>
            <a:r>
              <a:rPr lang="en-US" dirty="0">
                <a:latin typeface="Corbel"/>
              </a:rPr>
              <a:t>, а </a:t>
            </a:r>
            <a:r>
              <a:rPr lang="en-US" dirty="0" err="1">
                <a:latin typeface="Corbel"/>
              </a:rPr>
              <a:t>уз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менторску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подршку</a:t>
            </a:r>
            <a:r>
              <a:rPr lang="en-US" dirty="0">
                <a:latin typeface="Corbel"/>
              </a:rPr>
              <a:t> </a:t>
            </a:r>
            <a:r>
              <a:rPr lang="en-US" dirty="0" err="1">
                <a:latin typeface="Corbel"/>
              </a:rPr>
              <a:t>стручњака</a:t>
            </a:r>
            <a:r>
              <a:rPr lang="en-US" dirty="0">
                <a:latin typeface="Corbel"/>
              </a:rPr>
              <a:t> у </a:t>
            </a:r>
            <a:r>
              <a:rPr lang="en-US" dirty="0" err="1">
                <a:latin typeface="Corbel"/>
              </a:rPr>
              <a:t>управи</a:t>
            </a:r>
            <a:r>
              <a:rPr lang="en-US" dirty="0">
                <a:latin typeface="Corbel"/>
              </a:rPr>
              <a:t>. </a:t>
            </a:r>
            <a:endParaRPr lang="sr-Cyrl-RS" dirty="0">
              <a:latin typeface="Corbel"/>
            </a:endParaRPr>
          </a:p>
          <a:p>
            <a:pPr indent="-283210"/>
            <a:endParaRPr lang="en-US" dirty="0"/>
          </a:p>
          <a:p>
            <a:pPr indent="-283210"/>
            <a:r>
              <a:rPr lang="sr-Cyrl-RS" dirty="0">
                <a:latin typeface="Corbel"/>
              </a:rPr>
              <a:t>Стручна пракса је намењена студентима основних студија, реализује се у периоду новембар 2021. – мај 2022. године</a:t>
            </a:r>
          </a:p>
          <a:p>
            <a:pPr indent="-283210"/>
            <a:endParaRPr lang="sr-Cyrl-RS" dirty="0"/>
          </a:p>
          <a:p>
            <a:pPr indent="-283210"/>
            <a:r>
              <a:rPr lang="sr-Cyrl-RS" dirty="0">
                <a:latin typeface="Corbel"/>
              </a:rPr>
              <a:t>Студенти полазници стручне праксе похађају праксу у трајању до 80 часова (четири недеље по четири часа дневно)</a:t>
            </a:r>
          </a:p>
          <a:p>
            <a:pPr indent="-283210"/>
            <a:endParaRPr lang="sr-Cyrl-RS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sr-Cyrl-RS" dirty="0">
                <a:latin typeface="Corbel"/>
                <a:ea typeface="+mn-lt"/>
                <a:cs typeface="+mn-lt"/>
              </a:rPr>
              <a:t>Програм је заснован на потписаном споразуму државних универзитета  са  министарствима и  органима државне управе. Предмет споразума је реализација студентске праксе -  подршка јавне управе високошколским установама да студентима омогуће да стекну практичне вештине које су предвиђене у исходима учења на студијским програмима </a:t>
            </a:r>
            <a:endParaRPr lang="sr-Cyrl-RS" dirty="0">
              <a:latin typeface="Corbel"/>
            </a:endParaRPr>
          </a:p>
          <a:p>
            <a:pPr indent="-283210"/>
            <a:endParaRPr lang="sr-Cyrl-RS" dirty="0">
              <a:latin typeface="Corbel"/>
            </a:endParaRPr>
          </a:p>
          <a:p>
            <a:pPr indent="-283210"/>
            <a:endParaRPr lang="ru-RU" dirty="0">
              <a:latin typeface="Corbel"/>
            </a:endParaRPr>
          </a:p>
          <a:p>
            <a:pPr indent="-283210"/>
            <a:endParaRPr lang="en-US" dirty="0"/>
          </a:p>
        </p:txBody>
      </p:sp>
      <p:pic>
        <p:nvPicPr>
          <p:cNvPr id="4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284AD164-9961-47B0-8EED-F2AEB26E3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CF79C6-D801-4E0F-B763-583667F7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Филозофски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6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места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BBA048-168A-4FF2-A123-593B884F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15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15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државне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управе</a:t>
            </a:r>
            <a:r>
              <a:rPr lang="en-US" sz="2000" dirty="0">
                <a:latin typeface="Corbel"/>
                <a:ea typeface="+mn-lt"/>
                <a:cs typeface="+mn-lt"/>
              </a:rPr>
              <a:t> и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локалне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самоуправе</a:t>
            </a:r>
            <a:r>
              <a:rPr lang="en-US" sz="2000" dirty="0">
                <a:latin typeface="Corbel"/>
                <a:ea typeface="+mn-lt"/>
                <a:cs typeface="+mn-lt"/>
              </a:rPr>
              <a:t> – 2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- 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Андрагогија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>
                <a:latin typeface="Corbel"/>
                <a:ea typeface="+mn-lt"/>
                <a:cs typeface="+mn-lt"/>
              </a:rPr>
              <a:t>(1)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- 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Психологија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>
                <a:latin typeface="Corbel"/>
                <a:ea typeface="+mn-lt"/>
                <a:cs typeface="+mn-lt"/>
              </a:rPr>
              <a:t>(1) </a:t>
            </a:r>
          </a:p>
          <a:p>
            <a:pPr indent="-283210"/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Национална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академија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јавну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управу</a:t>
            </a:r>
            <a:r>
              <a:rPr lang="en-US" sz="2000" dirty="0">
                <a:latin typeface="Corbel"/>
                <a:ea typeface="+mn-lt"/>
                <a:cs typeface="+mn-lt"/>
              </a:rPr>
              <a:t> – 1 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(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Андрагогија</a:t>
            </a:r>
            <a:r>
              <a:rPr lang="en-US" sz="2000" dirty="0">
                <a:latin typeface="Corbel"/>
                <a:ea typeface="+mn-lt"/>
                <a:cs typeface="+mn-lt"/>
              </a:rPr>
              <a:t>)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Служба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управљање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кадровима</a:t>
            </a:r>
            <a:r>
              <a:rPr lang="en-US" sz="2000" dirty="0">
                <a:latin typeface="Corbel"/>
                <a:ea typeface="+mn-lt"/>
                <a:cs typeface="+mn-lt"/>
              </a:rPr>
              <a:t> – 2 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(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Психологија</a:t>
            </a:r>
            <a:r>
              <a:rPr lang="en-US" sz="2000" dirty="0">
                <a:latin typeface="Corbel"/>
                <a:ea typeface="+mn-lt"/>
                <a:cs typeface="+mn-lt"/>
              </a:rPr>
              <a:t>)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Београдa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, 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/>
            </a:r>
            <a:br>
              <a:rPr lang="sr-Cyrl-RS" sz="2000" dirty="0" smtClean="0">
                <a:latin typeface="Corbel"/>
                <a:ea typeface="+mn-lt"/>
                <a:cs typeface="+mn-lt"/>
              </a:rPr>
            </a:br>
            <a:r>
              <a:rPr lang="sr-Cyrl-RS" sz="2000" dirty="0" smtClean="0">
                <a:latin typeface="Corbel"/>
                <a:ea typeface="+mn-lt"/>
                <a:cs typeface="+mn-lt"/>
              </a:rPr>
              <a:t>СЕКРЕТАРИЈАТ 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ЗА КУЛТУРУ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>
                <a:latin typeface="Corbel"/>
                <a:ea typeface="+mn-lt"/>
                <a:cs typeface="+mn-lt"/>
              </a:rPr>
              <a:t>– </a:t>
            </a:r>
            <a:r>
              <a:rPr lang="sr-Cyrl-RS" sz="2000" dirty="0">
                <a:latin typeface="Corbel"/>
                <a:ea typeface="+mn-lt"/>
                <a:cs typeface="+mn-lt"/>
              </a:rPr>
              <a:t> 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1 (Историја уметности)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03A12AC-F70E-4C95-9A1D-23E09AB10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59D89A-8329-4D6E-9F3C-7C238D056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472" y="274638"/>
            <a:ext cx="10421112" cy="1143000"/>
          </a:xfrm>
        </p:spPr>
        <p:txBody>
          <a:bodyPr lIns="91440" tIns="45720" rIns="91440" bIns="45720" anchor="ctr">
            <a:normAutofit fontScale="90000"/>
          </a:bodyPr>
          <a:lstStyle/>
          <a:p>
            <a:r>
              <a:rPr lang="en-US" sz="3600" b="1" dirty="0" err="1">
                <a:ea typeface="+mj-lt"/>
                <a:cs typeface="+mj-lt"/>
              </a:rPr>
              <a:t>Факултет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организационих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наука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sr-Cyrl-RS" sz="3600" b="1" dirty="0">
                <a:latin typeface="Corbel"/>
                <a:ea typeface="+mj-lt"/>
                <a:cs typeface="+mj-lt"/>
              </a:rPr>
              <a:t>– </a:t>
            </a:r>
            <a:r>
              <a:rPr lang="sr-Cyrl-RS" sz="3600" b="1" dirty="0" smtClean="0">
                <a:latin typeface="Corbel"/>
                <a:ea typeface="+mj-lt"/>
                <a:cs typeface="+mj-lt"/>
              </a:rPr>
              <a:t>18 </a:t>
            </a:r>
            <a:r>
              <a:rPr lang="sr-Cyrl-RS" sz="3600" b="1" dirty="0" smtClean="0">
                <a:latin typeface="Corbel"/>
                <a:ea typeface="+mj-lt"/>
                <a:cs typeface="+mj-lt"/>
              </a:rPr>
              <a:t>места (1/2)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5746AF-ABBF-4427-B17E-CB7E8AD7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18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државне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управе</a:t>
            </a:r>
            <a:r>
              <a:rPr lang="en-US" sz="2000" dirty="0">
                <a:latin typeface="Corbel"/>
                <a:ea typeface="+mn-lt"/>
                <a:cs typeface="+mn-lt"/>
              </a:rPr>
              <a:t> и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локалне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самоуправе</a:t>
            </a:r>
            <a:r>
              <a:rPr lang="en-US" sz="2000" dirty="0">
                <a:latin typeface="Corbel"/>
                <a:ea typeface="+mn-lt"/>
                <a:cs typeface="+mn-lt"/>
              </a:rPr>
              <a:t> – 6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- 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Информациони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системи</a:t>
            </a:r>
            <a:r>
              <a:rPr lang="en-US" sz="2000" dirty="0">
                <a:latin typeface="Corbel"/>
                <a:ea typeface="+mn-lt"/>
                <a:cs typeface="+mn-lt"/>
              </a:rPr>
              <a:t> и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технологије</a:t>
            </a:r>
            <a:r>
              <a:rPr lang="en-US" sz="2000" dirty="0">
                <a:latin typeface="Corbel"/>
                <a:ea typeface="+mn-lt"/>
                <a:cs typeface="+mn-lt"/>
              </a:rPr>
              <a:t> (4)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- 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Менаџмент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>
                <a:latin typeface="Corbel"/>
                <a:ea typeface="+mn-lt"/>
                <a:cs typeface="+mn-lt"/>
              </a:rPr>
              <a:t>и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организација</a:t>
            </a:r>
            <a:r>
              <a:rPr lang="en-US" sz="2000" dirty="0">
                <a:latin typeface="Corbel"/>
                <a:ea typeface="+mn-lt"/>
                <a:cs typeface="+mn-lt"/>
              </a:rPr>
              <a:t> (2)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  </a:t>
            </a:r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Национална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академија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јавну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управу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Канцеларија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информационе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технологије</a:t>
            </a:r>
            <a:r>
              <a:rPr lang="en-US" sz="2000" dirty="0">
                <a:latin typeface="Corbel"/>
                <a:ea typeface="+mn-lt"/>
                <a:cs typeface="+mn-lt"/>
              </a:rPr>
              <a:t> и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електронску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управу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Народна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скупштина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Републике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Србије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</a:endParaRPr>
          </a:p>
          <a:p>
            <a:pPr indent="-283210"/>
            <a:endParaRPr lang="en-US" b="1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A192D001-7EEF-495C-89E3-BE7EBA854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59D89A-8329-4D6E-9F3C-7C238D056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752" y="274638"/>
            <a:ext cx="10721140" cy="1143000"/>
          </a:xfrm>
        </p:spPr>
        <p:txBody>
          <a:bodyPr lIns="91440" tIns="45720" rIns="91440" bIns="45720" anchor="ctr">
            <a:normAutofit/>
          </a:bodyPr>
          <a:lstStyle/>
          <a:p>
            <a:r>
              <a:rPr lang="en-US" sz="3600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sz="3600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sz="3600" b="1" dirty="0" err="1">
                <a:latin typeface="Corbel" panose="020B0503020204020204" pitchFamily="34" charset="0"/>
                <a:ea typeface="+mj-lt"/>
                <a:cs typeface="+mj-lt"/>
              </a:rPr>
              <a:t>организационих</a:t>
            </a:r>
            <a:r>
              <a:rPr lang="en-US" sz="3600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sz="3600" b="1" dirty="0" err="1">
                <a:latin typeface="Corbel" panose="020B0503020204020204" pitchFamily="34" charset="0"/>
                <a:ea typeface="+mj-lt"/>
                <a:cs typeface="+mj-lt"/>
              </a:rPr>
              <a:t>наука</a:t>
            </a:r>
            <a:r>
              <a:rPr lang="en-US" sz="3600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sz="3600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sz="3600" b="1" dirty="0" smtClean="0">
                <a:latin typeface="Corbel" panose="020B0503020204020204" pitchFamily="34" charset="0"/>
                <a:ea typeface="+mj-lt"/>
                <a:cs typeface="+mj-lt"/>
              </a:rPr>
              <a:t>18 места</a:t>
            </a:r>
            <a:r>
              <a:rPr lang="en-US" sz="3600" dirty="0">
                <a:ea typeface="+mj-lt"/>
                <a:cs typeface="+mj-lt"/>
              </a:rPr>
              <a:t> </a:t>
            </a:r>
            <a:r>
              <a:rPr lang="sr-Cyrl-RS" sz="3600" b="1" dirty="0" smtClean="0">
                <a:ea typeface="+mj-lt"/>
                <a:cs typeface="+mj-lt"/>
              </a:rPr>
              <a:t>(2/2)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5746AF-ABBF-4427-B17E-CB7E8AD7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marL="82550" indent="0">
              <a:buNone/>
            </a:pPr>
            <a:endParaRPr lang="en-US" sz="2000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– </a:t>
            </a:r>
            <a:r>
              <a:rPr lang="sr-Cyrl-RS" dirty="0" smtClean="0">
                <a:latin typeface="Corbel"/>
                <a:ea typeface="+mn-lt"/>
                <a:cs typeface="+mn-lt"/>
              </a:rPr>
              <a:t> укупно 9</a:t>
            </a:r>
            <a:r>
              <a:rPr lang="en-US" dirty="0" smtClean="0">
                <a:latin typeface="Corbel"/>
                <a:ea typeface="+mn-lt"/>
                <a:cs typeface="+mn-lt"/>
              </a:rPr>
              <a:t> </a:t>
            </a:r>
            <a:r>
              <a:rPr lang="sr-Cyrl-RS" dirty="0" smtClean="0">
                <a:latin typeface="Corbel"/>
                <a:ea typeface="+mn-lt"/>
                <a:cs typeface="+mn-lt"/>
              </a:rPr>
              <a:t>места</a:t>
            </a:r>
            <a:endParaRPr lang="sr-Cyrl-RS" dirty="0">
              <a:ea typeface="+mn-lt"/>
              <a:cs typeface="+mn-lt"/>
            </a:endParaRPr>
          </a:p>
          <a:p>
            <a:pPr marL="82550" indent="0">
              <a:buNone/>
            </a:pPr>
            <a:endParaRPr lang="sr-Cyrl-RS" dirty="0"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dirty="0">
                <a:ea typeface="+mn-lt"/>
                <a:cs typeface="+mn-lt"/>
              </a:rPr>
              <a:t>	</a:t>
            </a:r>
            <a:r>
              <a:rPr lang="sr-Cyrl-RS" sz="1800" dirty="0" smtClean="0">
                <a:ea typeface="+mn-lt"/>
                <a:cs typeface="+mn-lt"/>
              </a:rPr>
              <a:t>- </a:t>
            </a:r>
            <a:r>
              <a:rPr lang="ru-RU" sz="1800" dirty="0" smtClean="0">
                <a:ea typeface="+mn-lt"/>
                <a:cs typeface="+mn-lt"/>
              </a:rPr>
              <a:t>СЕКРЕТАРИЈАТ </a:t>
            </a:r>
            <a:r>
              <a:rPr lang="ru-RU" sz="1800" dirty="0">
                <a:ea typeface="+mn-lt"/>
                <a:cs typeface="+mn-lt"/>
              </a:rPr>
              <a:t>ЗА ФИНАНСИЈЕ </a:t>
            </a:r>
            <a:r>
              <a:rPr lang="ru-RU" sz="1800" dirty="0" smtClean="0">
                <a:ea typeface="+mn-lt"/>
                <a:cs typeface="+mn-lt"/>
              </a:rPr>
              <a:t>- 1 </a:t>
            </a:r>
            <a:r>
              <a:rPr lang="ru-RU" sz="1800" dirty="0" smtClean="0">
                <a:ea typeface="+mn-lt"/>
                <a:cs typeface="+mn-lt"/>
              </a:rPr>
              <a:t>(информационе </a:t>
            </a:r>
            <a:r>
              <a:rPr lang="ru-RU" sz="1800" dirty="0">
                <a:ea typeface="+mn-lt"/>
                <a:cs typeface="+mn-lt"/>
              </a:rPr>
              <a:t>технологије</a:t>
            </a:r>
            <a:r>
              <a:rPr lang="ru-RU" sz="1800" dirty="0" smtClean="0">
                <a:ea typeface="+mn-lt"/>
                <a:cs typeface="+mn-lt"/>
              </a:rPr>
              <a:t>)</a:t>
            </a:r>
          </a:p>
          <a:p>
            <a:pPr marL="82550" indent="0">
              <a:buNone/>
            </a:pPr>
            <a:r>
              <a:rPr lang="ru-RU" sz="1800" dirty="0">
                <a:ea typeface="+mn-lt"/>
                <a:cs typeface="+mn-lt"/>
              </a:rPr>
              <a:t>	- СЕКРЕТАРИЈАТ ЗА ЈАВНЕ ПРИХОДЕ -  </a:t>
            </a:r>
            <a:r>
              <a:rPr lang="ru-RU" sz="1800" dirty="0" smtClean="0">
                <a:ea typeface="+mn-lt"/>
                <a:cs typeface="+mn-lt"/>
              </a:rPr>
              <a:t>7</a:t>
            </a:r>
          </a:p>
          <a:p>
            <a:pPr marL="82550" indent="0">
              <a:buNone/>
            </a:pPr>
            <a:r>
              <a:rPr lang="ru-RU" sz="1800" dirty="0">
                <a:ea typeface="+mn-lt"/>
                <a:cs typeface="+mn-lt"/>
              </a:rPr>
              <a:t>	- СЕКРЕТАРИЈАТ ЗА ИНФОРМИСАЊЕ - 1</a:t>
            </a:r>
            <a:endParaRPr lang="en-US" sz="1800" dirty="0">
              <a:ea typeface="+mn-lt"/>
              <a:cs typeface="+mn-lt"/>
            </a:endParaRPr>
          </a:p>
          <a:p>
            <a:pPr indent="-283210"/>
            <a:endParaRPr lang="en-US" b="1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A192D001-7EEF-495C-89E3-BE7EBA854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834273-9766-4893-9439-867BFC2A0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Филолошки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3 места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16D198-0CEE-4947-984E-F7863AC35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спољних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послова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Служба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управљање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кадровима</a:t>
            </a:r>
            <a:r>
              <a:rPr lang="en-US" sz="2000" dirty="0">
                <a:latin typeface="Corbel"/>
                <a:ea typeface="+mn-lt"/>
                <a:cs typeface="+mn-lt"/>
              </a:rPr>
              <a:t> – 2 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(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с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рпски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језик</a:t>
            </a:r>
            <a:r>
              <a:rPr lang="en-US" sz="2000" dirty="0">
                <a:latin typeface="Corbel"/>
                <a:ea typeface="+mn-lt"/>
                <a:cs typeface="+mn-lt"/>
              </a:rPr>
              <a:t> и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књижевност</a:t>
            </a:r>
            <a:r>
              <a:rPr lang="en-US" sz="2000" dirty="0">
                <a:latin typeface="Corbel"/>
                <a:ea typeface="+mn-lt"/>
                <a:cs typeface="+mn-lt"/>
              </a:rPr>
              <a:t>)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24EE4537-80C9-471C-8A49-8AD030F49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03BFC1-E819-4708-818B-845814A4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безбедности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2 места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E34412-5C8F-4F39-99B2-82D896CB3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dirty="0"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спољних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послова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Београдa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,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ПОСЛОВЕ КОМУНАЛНЕ МИЛИЦИЈЕ 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>
                <a:latin typeface="Corbel"/>
                <a:ea typeface="+mn-lt"/>
                <a:cs typeface="+mn-lt"/>
              </a:rPr>
              <a:t>– 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1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/>
            </a: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pPr marL="82550" indent="0">
              <a:buNone/>
            </a:pP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CF996404-8B93-4858-A909-0B1A9DCAA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15ACFC-24E8-4269-A61A-F869E03D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Електротехнички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5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места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240D07-DEF5-4042-9F55-16DE1169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Служба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управљање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кадровима</a:t>
            </a:r>
            <a:r>
              <a:rPr lang="en-US" sz="2000" dirty="0">
                <a:latin typeface="Corbel"/>
                <a:ea typeface="+mn-lt"/>
                <a:cs typeface="+mn-lt"/>
              </a:rPr>
              <a:t> – 2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  </a:t>
            </a:r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Канцеларија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информационе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технологије</a:t>
            </a:r>
            <a:r>
              <a:rPr lang="en-US" sz="2000" dirty="0">
                <a:latin typeface="Corbel"/>
                <a:ea typeface="+mn-lt"/>
                <a:cs typeface="+mn-lt"/>
              </a:rPr>
              <a:t> и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електронску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управу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  </a:t>
            </a:r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Народна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скупштина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Републике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Србије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en-US" sz="2000" dirty="0">
                <a:latin typeface="Corbel"/>
                <a:ea typeface="+mn-lt"/>
                <a:cs typeface="+mn-lt"/>
              </a:rPr>
              <a:t>  </a:t>
            </a:r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 smtClean="0">
                <a:latin typeface="Corbel"/>
                <a:ea typeface="+mn-lt"/>
                <a:cs typeface="+mn-lt"/>
              </a:rPr>
              <a:t>Београдa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, СЕКРЕТАРИЈАТ ЗА ЕНЕРГЕТИКУ</a:t>
            </a:r>
            <a:r>
              <a:rPr lang="en-US" sz="2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2000" dirty="0">
                <a:latin typeface="Corbel"/>
                <a:ea typeface="+mn-lt"/>
                <a:cs typeface="+mn-lt"/>
              </a:rPr>
              <a:t>– 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1</a:t>
            </a:r>
            <a:r>
              <a:rPr lang="en-US" sz="2000" dirty="0">
                <a:latin typeface="Corbel"/>
                <a:ea typeface="+mn-lt"/>
                <a:cs typeface="+mn-lt"/>
              </a:rPr>
              <a:t> </a:t>
            </a:r>
            <a:endParaRPr lang="en-US" sz="2000" dirty="0">
              <a:latin typeface="Corbel"/>
            </a:endParaRPr>
          </a:p>
        </p:txBody>
      </p:sp>
      <p:pic>
        <p:nvPicPr>
          <p:cNvPr id="6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D55741DE-4FFC-4F81-9DF9-8D890228B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BEB6B7-80DB-421C-B1A4-5FB3A74B7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Архитектонски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6 места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D848F0-D2C6-485D-9622-69EEBA413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dirty="0"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sz="2000" dirty="0">
                <a:latin typeface="Corbel"/>
                <a:ea typeface="+mn-lt"/>
                <a:cs typeface="+mn-lt"/>
              </a:rPr>
              <a:t> – 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укупно 5 места</a:t>
            </a: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СЕКРЕТАРИЈАТ </a:t>
            </a:r>
            <a:r>
              <a:rPr lang="ru-RU" sz="2000" dirty="0">
                <a:latin typeface="Corbel"/>
                <a:ea typeface="+mn-lt"/>
                <a:cs typeface="+mn-lt"/>
              </a:rPr>
              <a:t>ЗА УРБАНИЗАМ И ГРАЂЕВИНСКЕ ПОСЛОВЕ - 2 (1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	урбанизам</a:t>
            </a:r>
            <a:r>
              <a:rPr lang="ru-RU" sz="2000" dirty="0">
                <a:latin typeface="Corbel"/>
                <a:ea typeface="+mn-lt"/>
                <a:cs typeface="+mn-lt"/>
              </a:rPr>
              <a:t>, 1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архитектура)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СОЦИЈАЛНУ ЗАШТИТУ - 1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(архитектура)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ИНСПЕКЦИЈСКЕ ПОСЛОВЕ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ИНВЕСТИЦИЈЕ - 1</a:t>
            </a:r>
            <a:r>
              <a:rPr lang="en-US" sz="2000" dirty="0">
                <a:latin typeface="Corbel"/>
                <a:ea typeface="+mn-lt"/>
                <a:cs typeface="+mn-lt"/>
              </a:rPr>
              <a:t>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Крагујевцa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58A3CE36-4353-419E-BEB9-BD96AF7D7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Саобраћајни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15 места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sz="2000" dirty="0">
                <a:latin typeface="Corbel"/>
                <a:ea typeface="+mn-lt"/>
                <a:cs typeface="+mn-lt"/>
              </a:rPr>
              <a:t> – 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укупно 14 места</a:t>
            </a: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САОБРАЋАЈ   - 6 (друмски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саобраћај)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ЈАВНИ ПРЕВОЗ - 8 (друмски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саобраћај)</a:t>
            </a:r>
            <a:r>
              <a:rPr lang="en-US" sz="2000" dirty="0">
                <a:latin typeface="Corbel"/>
                <a:ea typeface="+mn-lt"/>
                <a:cs typeface="+mn-lt"/>
              </a:rPr>
              <a:t> </a:t>
            </a:r>
            <a:endParaRPr lang="en-US" sz="2000" dirty="0">
              <a:latin typeface="Corbel"/>
            </a:endParaRPr>
          </a:p>
          <a:p>
            <a:pPr indent="-283210"/>
            <a:endParaRPr lang="en-US" sz="2000" dirty="0">
              <a:latin typeface="Corbel"/>
            </a:endParaRPr>
          </a:p>
          <a:p>
            <a:pPr indent="-283210"/>
            <a:r>
              <a:rPr lang="en-US" sz="2000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2000" dirty="0">
                <a:latin typeface="Corbel"/>
                <a:ea typeface="+mn-lt"/>
                <a:cs typeface="+mn-lt"/>
              </a:rPr>
              <a:t> </a:t>
            </a:r>
            <a:r>
              <a:rPr lang="en-US" sz="2000" dirty="0" err="1">
                <a:latin typeface="Corbel"/>
                <a:ea typeface="+mn-lt"/>
                <a:cs typeface="+mn-lt"/>
              </a:rPr>
              <a:t>Крагујевцa</a:t>
            </a:r>
            <a:r>
              <a:rPr lang="en-US" sz="2000" dirty="0">
                <a:latin typeface="Corbel"/>
                <a:ea typeface="+mn-lt"/>
                <a:cs typeface="+mn-lt"/>
              </a:rPr>
              <a:t> – 1 </a:t>
            </a:r>
            <a:endParaRPr lang="en-US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5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Грађевински факултет – 10 места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КОМУНАЛНЕ И СТАМБЕНЕ ПОСЛОВЕ - 3	</a:t>
            </a:r>
            <a:endParaRPr lang="ru-RU" sz="2000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ЕНЕРГЕТИКУ - 1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sr-Cyrl-RS" sz="2000" dirty="0" smtClean="0">
                <a:latin typeface="Corbel"/>
              </a:rPr>
              <a:t>	- </a:t>
            </a:r>
            <a:r>
              <a:rPr lang="ru-RU" sz="2000" dirty="0">
                <a:latin typeface="Corbel"/>
              </a:rPr>
              <a:t>СЕКРЕТАРИЈАТ ЗА СОЦИЈАЛНУ ЗАШТИТУ - 2 (високоградња</a:t>
            </a:r>
            <a:r>
              <a:rPr lang="ru-RU" sz="2000" dirty="0" smtClean="0">
                <a:latin typeface="Corbel"/>
              </a:rPr>
              <a:t>)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</a:rPr>
              <a:t>	- СЕКРЕТАРИЈАТ ЗА ОПШТЕ ПОСЛОВЕ </a:t>
            </a:r>
            <a:r>
              <a:rPr lang="ru-RU" sz="2000" dirty="0" smtClean="0">
                <a:latin typeface="Corbel"/>
              </a:rPr>
              <a:t>– 1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</a:rPr>
              <a:t>	- СЕКРЕТАРИЈАТ ЗА ИНСПЕКЦИЈСКЕ ПОСЛОВЕ </a:t>
            </a:r>
            <a:r>
              <a:rPr lang="ru-RU" sz="2000" dirty="0" smtClean="0">
                <a:latin typeface="Corbel"/>
              </a:rPr>
              <a:t>– 1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</a:rPr>
              <a:t>	- СЕКРЕТАРИЈАТ ЗА ИНВЕСТИЦИЈЕ - 2 ( 1 - </a:t>
            </a:r>
            <a:r>
              <a:rPr lang="ru-RU" sz="2000" dirty="0" smtClean="0">
                <a:latin typeface="Corbel"/>
              </a:rPr>
              <a:t>саобраћајна </a:t>
            </a:r>
            <a:r>
              <a:rPr lang="ru-RU" sz="2000" dirty="0">
                <a:latin typeface="Corbel"/>
              </a:rPr>
              <a:t>инфраструктура /путеви </a:t>
            </a:r>
            <a:r>
              <a:rPr lang="ru-RU" sz="2000" dirty="0" smtClean="0">
                <a:latin typeface="Corbel"/>
              </a:rPr>
              <a:t>	и </a:t>
            </a:r>
            <a:r>
              <a:rPr lang="ru-RU" sz="2000" dirty="0">
                <a:latin typeface="Corbel"/>
              </a:rPr>
              <a:t>железнице/, 1 - </a:t>
            </a:r>
            <a:r>
              <a:rPr lang="ru-RU" sz="2000" dirty="0" smtClean="0">
                <a:latin typeface="Corbel"/>
              </a:rPr>
              <a:t>високоградња </a:t>
            </a:r>
            <a:r>
              <a:rPr lang="ru-RU" sz="2000" dirty="0">
                <a:latin typeface="Corbel"/>
              </a:rPr>
              <a:t>или </a:t>
            </a:r>
            <a:r>
              <a:rPr lang="ru-RU" sz="2000" dirty="0" smtClean="0">
                <a:latin typeface="Corbel"/>
              </a:rPr>
              <a:t>хидроградња)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sr-Cyrl-RS" b="1" dirty="0" smtClean="0">
                <a:ea typeface="+mj-lt"/>
                <a:cs typeface="+mj-lt"/>
              </a:rPr>
              <a:t>Машински факултет </a:t>
            </a:r>
            <a:r>
              <a:rPr lang="sr-Cyrl-RS" b="1" dirty="0" smtClean="0">
                <a:latin typeface="Corbel"/>
                <a:ea typeface="+mj-lt"/>
                <a:cs typeface="+mj-lt"/>
              </a:rPr>
              <a:t>– 5 места</a:t>
            </a:r>
            <a:r>
              <a:rPr lang="en-US" b="1" dirty="0">
                <a:ea typeface="+mj-lt"/>
                <a:cs typeface="+mj-lt"/>
              </a:rPr>
              <a:t> 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УРБАНИЗАМ И ГРАЂЕВИНСКЕ ПОСЛОВЕ - 1	</a:t>
            </a:r>
            <a:endParaRPr lang="ru-RU" sz="2000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ЕНЕРГЕТИКУ -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2</a:t>
            </a:r>
            <a:endParaRPr lang="en-US" sz="2000" dirty="0">
              <a:latin typeface="Corbel"/>
            </a:endParaRPr>
          </a:p>
          <a:p>
            <a:pPr marL="82550" indent="0">
              <a:buNone/>
            </a:pPr>
            <a:r>
              <a:rPr lang="sr-Cyrl-RS" sz="2000" dirty="0" smtClean="0">
                <a:latin typeface="Corbel"/>
              </a:rPr>
              <a:t>	</a:t>
            </a:r>
            <a:r>
              <a:rPr lang="ru-RU" sz="2000" dirty="0" smtClean="0">
                <a:latin typeface="Corbel"/>
              </a:rPr>
              <a:t>- </a:t>
            </a:r>
            <a:r>
              <a:rPr lang="ru-RU" sz="2000" dirty="0">
                <a:latin typeface="Corbel"/>
              </a:rPr>
              <a:t>СЕКРЕТАРИЈАТ ЗА ОПШТЕ ПОСЛОВЕ </a:t>
            </a:r>
            <a:r>
              <a:rPr lang="ru-RU" sz="2000" dirty="0" smtClean="0">
                <a:latin typeface="Corbel"/>
              </a:rPr>
              <a:t>– 2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</a:rPr>
              <a:t>	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744" y="1"/>
            <a:ext cx="9363456" cy="12192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/>
            </a:r>
            <a:br>
              <a:rPr lang="sr-Cyrl-RS" dirty="0"/>
            </a:br>
            <a:r>
              <a:rPr lang="sr-Cyrl-RS" dirty="0"/>
              <a:t>Преглед броја места за стручну праксу за студенте Универзитета у Београду</a:t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464" y="1473200"/>
            <a:ext cx="10515600" cy="5257800"/>
          </a:xfrm>
        </p:spPr>
        <p:txBody>
          <a:bodyPr lIns="91440" tIns="45720" rIns="91440" bIns="45720" anchor="t"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Corbel"/>
              </a:rPr>
              <a:t>Министарство државне управе и локалне самоуправе (33)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Corbel"/>
              </a:rPr>
              <a:t>Министарство просвете науке и технолошког развоја (8)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Corbel"/>
              </a:rPr>
              <a:t>Министарство спољних послова (10)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Corbel"/>
              </a:rPr>
              <a:t>Министарство правде (7)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r-Cyrl-RS" dirty="0">
                <a:latin typeface="Corbel"/>
              </a:rPr>
              <a:t>Министарство за рад, запошљавање, борачка и социјална питања (</a:t>
            </a:r>
            <a:r>
              <a:rPr lang="sr-Cyrl-RS" dirty="0" smtClean="0">
                <a:latin typeface="Corbel"/>
              </a:rPr>
              <a:t>2)</a:t>
            </a:r>
            <a:endParaRPr lang="en-US" dirty="0" smtClean="0">
              <a:latin typeface="Corbel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sr-Cyrl-RS" dirty="0" smtClean="0">
                <a:latin typeface="Corbel"/>
              </a:rPr>
              <a:t>Национална </a:t>
            </a:r>
            <a:r>
              <a:rPr lang="sr-Cyrl-RS" dirty="0">
                <a:latin typeface="Corbel"/>
              </a:rPr>
              <a:t>академија за јавну управу (3)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r-Cyrl-RS" dirty="0">
                <a:latin typeface="Corbel"/>
              </a:rPr>
              <a:t>Републички секретаријат за јавне политике (2)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r-Cyrl-RS" dirty="0">
                <a:latin typeface="Corbel"/>
              </a:rPr>
              <a:t>Служба за управљање кадровима (18)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r-Cyrl-RS" dirty="0">
                <a:latin typeface="Corbel"/>
              </a:rPr>
              <a:t>Канцеларија за информационе технологије и електронску управу (2)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sr-Cyrl-RS" dirty="0">
                <a:latin typeface="Corbel"/>
              </a:rPr>
              <a:t>Народна скупштина Републике Србије (4) </a:t>
            </a:r>
            <a:endParaRPr lang="sr-Cyrl-RS" dirty="0" smtClean="0">
              <a:latin typeface="Corbel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sr-Cyrl-RS" dirty="0" smtClean="0">
                <a:latin typeface="Corbel"/>
              </a:rPr>
              <a:t>Канцеларија </a:t>
            </a:r>
            <a:r>
              <a:rPr lang="sr-Cyrl-RS" dirty="0">
                <a:latin typeface="Corbel"/>
              </a:rPr>
              <a:t>Заштитника грађана (21)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sr-Cyrl-RS" dirty="0">
                <a:latin typeface="Corbel"/>
              </a:rPr>
              <a:t>Повереник за информације од јавног значаја и заштиту података од личности (4)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sr-Cyrl-RS" dirty="0">
                <a:latin typeface="Corbel"/>
              </a:rPr>
              <a:t>Повереник за заштиту равноправности (4)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sr-Cyrl-RS" dirty="0"/>
              <a:t>Градска управа града Београда </a:t>
            </a:r>
            <a:r>
              <a:rPr lang="sr-Cyrl-RS" dirty="0" smtClean="0"/>
              <a:t>(</a:t>
            </a:r>
            <a:r>
              <a:rPr lang="sr-Latn-RS" b="1" dirty="0" smtClean="0">
                <a:latin typeface="Corbel" panose="020B0503020204020204" pitchFamily="34" charset="0"/>
              </a:rPr>
              <a:t>111</a:t>
            </a:r>
            <a:r>
              <a:rPr lang="sr-Cyrl-RS" dirty="0" smtClean="0"/>
              <a:t>)</a:t>
            </a:r>
            <a:endParaRPr lang="sr-Cyrl-RS" dirty="0"/>
          </a:p>
          <a:p>
            <a:pPr marL="514350" indent="-514350">
              <a:buFont typeface="+mj-lt"/>
              <a:buAutoNum type="arabicPeriod" startAt="11"/>
            </a:pPr>
            <a:r>
              <a:rPr lang="sr-Cyrl-RS" dirty="0"/>
              <a:t>Градска управа града Крагујевца (2)</a:t>
            </a:r>
            <a:endParaRPr lang="en-US" dirty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D0FDE666-BBE8-484C-BE98-69F7DBE56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242" y="217055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Шумарски факултет – 3 места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ЗАШТИТУ ЖИВОТНЕ СРЕДИНЕ - 3 (1 студент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треба да буде са пејзажне архитектуре)</a:t>
            </a:r>
            <a:r>
              <a:rPr lang="ru-RU" sz="2000" dirty="0">
                <a:latin typeface="Corbel"/>
              </a:rPr>
              <a:t>	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 fontScale="90000"/>
          </a:bodyPr>
          <a:lstStyle/>
          <a:p>
            <a:r>
              <a:rPr lang="ru-RU" b="1" dirty="0">
                <a:latin typeface="Corbel" panose="020B0503020204020204" pitchFamily="34" charset="0"/>
                <a:ea typeface="+mj-lt"/>
                <a:cs typeface="+mj-lt"/>
              </a:rPr>
              <a:t>Факултет за специјалну едукацију и </a:t>
            </a:r>
            <a:r>
              <a:rPr lang="ru-RU" b="1" dirty="0" smtClean="0">
                <a:latin typeface="Corbel" panose="020B0503020204020204" pitchFamily="34" charset="0"/>
                <a:ea typeface="+mj-lt"/>
                <a:cs typeface="+mj-lt"/>
              </a:rPr>
              <a:t>рехабилитацију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1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 место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СОЦИЈАЛНУ ЗАШТИТУ - 1 (дефектолог)</a:t>
            </a:r>
            <a:r>
              <a:rPr lang="ru-RU" sz="2000" dirty="0">
                <a:latin typeface="Corbel"/>
              </a:rPr>
              <a:t>	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b="1" dirty="0">
                <a:latin typeface="Corbel" panose="020B0503020204020204" pitchFamily="34" charset="0"/>
                <a:ea typeface="+mj-lt"/>
                <a:cs typeface="+mj-lt"/>
              </a:rPr>
              <a:t>Медицински факултет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– 3 места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ЗДРАВСТВО - 3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b="1" dirty="0" smtClean="0">
                <a:ea typeface="+mj-lt"/>
                <a:cs typeface="+mj-lt"/>
              </a:rPr>
              <a:t>Пољопривредни факултет </a:t>
            </a:r>
            <a:r>
              <a:rPr lang="sr-Cyrl-RS" b="1" dirty="0" smtClean="0">
                <a:latin typeface="Corbel"/>
                <a:ea typeface="+mj-lt"/>
                <a:cs typeface="+mj-lt"/>
              </a:rPr>
              <a:t>– </a:t>
            </a:r>
            <a:r>
              <a:rPr lang="sr-Cyrl-RS" b="1" dirty="0">
                <a:latin typeface="Corbel"/>
                <a:ea typeface="+mj-lt"/>
                <a:cs typeface="+mj-lt"/>
              </a:rPr>
              <a:t>2</a:t>
            </a:r>
            <a:r>
              <a:rPr lang="sr-Cyrl-RS" b="1" dirty="0" smtClean="0">
                <a:latin typeface="Corbel"/>
                <a:ea typeface="+mj-lt"/>
                <a:cs typeface="+mj-lt"/>
              </a:rPr>
              <a:t> места</a:t>
            </a:r>
            <a:r>
              <a:rPr lang="en-US" b="1" dirty="0">
                <a:ea typeface="+mj-lt"/>
                <a:cs typeface="+mj-lt"/>
              </a:rPr>
              <a:t> 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ПРИВРЕДУ -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2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b="1" dirty="0" smtClean="0">
                <a:ea typeface="+mj-lt"/>
                <a:cs typeface="+mj-lt"/>
              </a:rPr>
              <a:t>Географски факултет </a:t>
            </a:r>
            <a:r>
              <a:rPr lang="sr-Cyrl-RS" b="1" dirty="0" smtClean="0">
                <a:latin typeface="Corbel"/>
                <a:ea typeface="+mj-lt"/>
                <a:cs typeface="+mj-lt"/>
              </a:rPr>
              <a:t>– 3 места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2000" dirty="0">
                <a:latin typeface="Corbel"/>
                <a:ea typeface="+mn-lt"/>
                <a:cs typeface="+mn-lt"/>
              </a:rPr>
              <a:t>	</a:t>
            </a:r>
            <a:r>
              <a:rPr lang="sr-Cyrl-RS" sz="20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2000" dirty="0">
                <a:latin typeface="Corbel"/>
                <a:ea typeface="+mn-lt"/>
                <a:cs typeface="+mn-lt"/>
              </a:rPr>
              <a:t>СЕКРЕТАРИЈАТ ЗА ПРИВРЕДУ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УПРАВУ - 2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b="1" dirty="0" smtClean="0">
                <a:latin typeface="Corbel" panose="020B0503020204020204" pitchFamily="34" charset="0"/>
                <a:ea typeface="+mj-lt"/>
                <a:cs typeface="+mj-lt"/>
              </a:rPr>
              <a:t>Математички факултет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– 1 место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УПРАВУ -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1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274638"/>
            <a:ext cx="10238232" cy="1143000"/>
          </a:xfrm>
        </p:spPr>
        <p:txBody>
          <a:bodyPr lIns="91440" tIns="45720" rIns="91440" bIns="45720" anchor="ctr">
            <a:normAutofit fontScale="90000"/>
          </a:bodyPr>
          <a:lstStyle/>
          <a:p>
            <a:r>
              <a:rPr lang="ru-RU" sz="3600" b="1" dirty="0">
                <a:latin typeface="Corbel" panose="020B0503020204020204" pitchFamily="34" charset="0"/>
                <a:ea typeface="+mj-lt"/>
                <a:cs typeface="+mj-lt"/>
              </a:rPr>
              <a:t>Факултет спорта и физичког </a:t>
            </a:r>
            <a:r>
              <a:rPr lang="ru-RU" sz="3600" b="1" dirty="0" smtClean="0">
                <a:latin typeface="Corbel" panose="020B0503020204020204" pitchFamily="34" charset="0"/>
                <a:ea typeface="+mj-lt"/>
                <a:cs typeface="+mj-lt"/>
              </a:rPr>
              <a:t>васпитања </a:t>
            </a:r>
            <a:r>
              <a:rPr lang="sr-Cyrl-RS" sz="3600" b="1" dirty="0" smtClean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sz="3600" b="1" dirty="0" smtClean="0">
                <a:latin typeface="Corbel" panose="020B0503020204020204" pitchFamily="34" charset="0"/>
                <a:ea typeface="+mj-lt"/>
                <a:cs typeface="+mj-lt"/>
              </a:rPr>
              <a:t>1 место</a:t>
            </a:r>
            <a:r>
              <a:rPr lang="en-US" sz="3600" b="1" dirty="0">
                <a:ea typeface="+mj-lt"/>
                <a:cs typeface="+mj-lt"/>
              </a:rPr>
              <a:t> 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СПОРТ И ОМЛАДИНУ -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1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BDD57-A925-4B40-8B66-B95A57F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b="1" dirty="0" smtClean="0">
                <a:latin typeface="Corbel" panose="020B0503020204020204" pitchFamily="34" charset="0"/>
                <a:ea typeface="+mj-lt"/>
                <a:cs typeface="+mj-lt"/>
              </a:rPr>
              <a:t>Учитељски факултет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– 1 место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1F3978-D146-4E09-AAEC-B58E98A6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endParaRPr lang="en-US" sz="20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</a:t>
            </a:r>
            <a:endParaRPr lang="sr-Cyrl-RS" dirty="0" smtClean="0">
              <a:latin typeface="Corbel"/>
              <a:ea typeface="+mn-lt"/>
              <a:cs typeface="+mn-lt"/>
            </a:endParaRPr>
          </a:p>
          <a:p>
            <a:pPr indent="-283210"/>
            <a:endParaRPr lang="sr-Cyrl-RS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ru-RU" sz="2000" dirty="0">
                <a:latin typeface="Corbel"/>
                <a:ea typeface="+mn-lt"/>
                <a:cs typeface="+mn-lt"/>
              </a:rPr>
              <a:t>	- СЕКРЕТАРИЈАТ ЗА СПОРТ И ОМЛАДИНУ - </a:t>
            </a:r>
            <a:r>
              <a:rPr lang="ru-RU" sz="2000" dirty="0" smtClean="0">
                <a:latin typeface="Corbel"/>
                <a:ea typeface="+mn-lt"/>
                <a:cs typeface="+mn-lt"/>
              </a:rPr>
              <a:t>1</a:t>
            </a:r>
            <a:endParaRPr lang="en-US" sz="20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B8444816-1056-4554-BA39-010937467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r>
              <a:rPr lang="sr-Cyrl-RS" sz="2800" dirty="0">
                <a:latin typeface="Corbel"/>
              </a:rPr>
              <a:t>Све д</a:t>
            </a:r>
            <a:r>
              <a:rPr lang="en-US" sz="2800" dirty="0" err="1">
                <a:latin typeface="Corbel"/>
              </a:rPr>
              <a:t>одатне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информације</a:t>
            </a:r>
            <a:r>
              <a:rPr lang="en-US" sz="2800" dirty="0">
                <a:latin typeface="Corbel"/>
              </a:rPr>
              <a:t> о </a:t>
            </a:r>
            <a:r>
              <a:rPr lang="en-US" sz="2800" dirty="0" err="1">
                <a:latin typeface="Corbel"/>
              </a:rPr>
              <a:t>периоду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реализације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стручне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праксе</a:t>
            </a:r>
            <a:r>
              <a:rPr lang="en-US" sz="2800" dirty="0">
                <a:latin typeface="Corbel"/>
              </a:rPr>
              <a:t>, </a:t>
            </a:r>
            <a:r>
              <a:rPr lang="en-US" sz="2800" dirty="0" err="1">
                <a:latin typeface="Corbel"/>
              </a:rPr>
              <a:t>описима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институција</a:t>
            </a:r>
            <a:r>
              <a:rPr lang="en-US" sz="2800" dirty="0">
                <a:latin typeface="Corbel"/>
              </a:rPr>
              <a:t> и </a:t>
            </a:r>
            <a:r>
              <a:rPr lang="en-US" sz="2800" dirty="0" err="1">
                <a:latin typeface="Corbel"/>
              </a:rPr>
              <a:t>радних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јединица</a:t>
            </a:r>
            <a:r>
              <a:rPr lang="en-US" sz="2800" dirty="0">
                <a:latin typeface="Corbel"/>
              </a:rPr>
              <a:t> у </a:t>
            </a:r>
            <a:r>
              <a:rPr lang="en-US" sz="2800" dirty="0" err="1">
                <a:latin typeface="Corbel"/>
              </a:rPr>
              <a:t>којима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ће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пракса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бити</a:t>
            </a:r>
            <a:r>
              <a:rPr lang="en-US" sz="2800" dirty="0">
                <a:latin typeface="Corbel"/>
              </a:rPr>
              <a:t> </a:t>
            </a:r>
            <a:r>
              <a:rPr lang="en-US" sz="2800" dirty="0" err="1">
                <a:latin typeface="Corbel"/>
              </a:rPr>
              <a:t>реализована</a:t>
            </a:r>
            <a:r>
              <a:rPr lang="en-US" sz="2800" dirty="0">
                <a:latin typeface="Corbel"/>
              </a:rPr>
              <a:t> </a:t>
            </a:r>
            <a:r>
              <a:rPr lang="sr-Cyrl-RS" sz="2800" dirty="0" smtClean="0">
                <a:latin typeface="Corbel"/>
              </a:rPr>
              <a:t> можете наћи на линку </a:t>
            </a:r>
            <a:r>
              <a:rPr lang="en-US" sz="3100" u="sng" dirty="0" smtClean="0">
                <a:hlinkClick r:id="rId2"/>
              </a:rPr>
              <a:t>https</a:t>
            </a:r>
            <a:r>
              <a:rPr lang="en-US" sz="3100" u="sng" dirty="0">
                <a:hlinkClick r:id="rId2"/>
              </a:rPr>
              <a:t>://www.strucnapraksa.mduls.gov.rs/assets/brosura.pdf</a:t>
            </a:r>
            <a:r>
              <a:rPr lang="en-US" sz="3100" dirty="0"/>
              <a:t> </a:t>
            </a:r>
            <a:endParaRPr lang="sr-Cyrl-RS" sz="3100" dirty="0" smtClean="0"/>
          </a:p>
          <a:p>
            <a:pPr indent="-283210"/>
            <a:endParaRPr lang="sr-Cyrl-RS" sz="3100" dirty="0"/>
          </a:p>
          <a:p>
            <a:pPr indent="-283210"/>
            <a:endParaRPr lang="sr-Cyrl-RS" sz="3100" dirty="0" smtClean="0"/>
          </a:p>
          <a:p>
            <a:pPr marL="82550" indent="0">
              <a:buNone/>
            </a:pPr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9F06FFC-5670-45CF-9C92-E9E8B108B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Обавезе Универзитета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8705759" cy="5358161"/>
          </a:xfrm>
        </p:spPr>
        <p:txBody>
          <a:bodyPr lIns="91440" tIns="45720" rIns="91440" bIns="45720" anchor="t">
            <a:normAutofit fontScale="77500" lnSpcReduction="20000"/>
          </a:bodyPr>
          <a:lstStyle/>
          <a:p>
            <a:pPr indent="-283210"/>
            <a:endParaRPr lang="sr-Cyrl-RS"/>
          </a:p>
          <a:p>
            <a:pPr indent="-283210"/>
            <a:r>
              <a:rPr lang="sr-Cyrl-RS">
                <a:latin typeface="Corbel"/>
              </a:rPr>
              <a:t>спроводи поступак избора студената за похађање стручне праксе</a:t>
            </a:r>
          </a:p>
          <a:p>
            <a:pPr indent="-283210"/>
            <a:r>
              <a:rPr lang="sr-Cyrl-RS">
                <a:latin typeface="Corbel"/>
              </a:rPr>
              <a:t>по извршеном избору доставља државном или другом органу списак одабраних студената за похађање стручне праксе у том органу, који обавезно садржи: име и презиме студента, назив високошколске установе коју студент похађа; годину основних студија коју студент похађа; електронску адресу или друге контакте студента</a:t>
            </a:r>
          </a:p>
          <a:p>
            <a:pPr indent="-283210"/>
            <a:r>
              <a:rPr lang="sr-Cyrl-RS">
                <a:latin typeface="Corbel"/>
              </a:rPr>
              <a:t>уз списак доставља и појединачни акт о упућивању студента на стручну праксу </a:t>
            </a:r>
          </a:p>
          <a:p>
            <a:pPr indent="-283210"/>
            <a:r>
              <a:rPr lang="sr-Cyrl-RS">
                <a:latin typeface="Corbel"/>
              </a:rPr>
              <a:t> обавештава државни или други орган код кога се спроводи стручна пракса о избору ментора са факултета задуженог за праксу, и доставља његове контакт податке</a:t>
            </a:r>
          </a:p>
          <a:p>
            <a:pPr marL="0" indent="0">
              <a:buNone/>
            </a:pPr>
            <a:endParaRPr lang="en-US"/>
          </a:p>
          <a:p>
            <a:pPr indent="-283210"/>
            <a:endParaRPr lang="en-US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46787A37-8AE4-4C82-BDD7-789635311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0472" y="0"/>
            <a:ext cx="10572488" cy="1325563"/>
          </a:xfrm>
        </p:spPr>
        <p:txBody>
          <a:bodyPr lIns="91440" tIns="45720" rIns="91440" bIns="45720" anchor="ctr">
            <a:normAutofit/>
          </a:bodyPr>
          <a:lstStyle/>
          <a:p>
            <a:r>
              <a:rPr lang="sr-Cyrl-RS" dirty="0">
                <a:latin typeface="Corbel"/>
              </a:rPr>
              <a:t>Преглед броја места према факултетима </a:t>
            </a:r>
            <a:endParaRPr lang="en-US" dirty="0">
              <a:latin typeface="Gill Sans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25880" y="1308705"/>
            <a:ext cx="5354779" cy="4415439"/>
          </a:xfrm>
        </p:spPr>
        <p:txBody>
          <a:bodyPr lIns="91440" tIns="45720" rIns="91440" bIns="45720" anchor="t">
            <a:noAutofit/>
          </a:bodyPr>
          <a:lstStyle/>
          <a:p>
            <a:pPr indent="-283210"/>
            <a:r>
              <a:rPr lang="en-US" sz="2000" dirty="0" err="1">
                <a:latin typeface="Corbel" panose="020B0503020204020204" pitchFamily="34" charset="0"/>
              </a:rPr>
              <a:t>Правни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    </a:t>
            </a:r>
            <a:r>
              <a:rPr lang="sr-Cyrl-RS" sz="2000" dirty="0" smtClean="0">
                <a:latin typeface="Corbel" panose="020B0503020204020204" pitchFamily="34" charset="0"/>
              </a:rPr>
              <a:t>89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>
                <a:latin typeface="Corbel" panose="020B0503020204020204" pitchFamily="34" charset="0"/>
              </a:rPr>
              <a:t>Економски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- </a:t>
            </a:r>
            <a:r>
              <a:rPr lang="sr-Cyrl-RS" sz="2000" dirty="0" smtClean="0">
                <a:latin typeface="Corbel" panose="020B0503020204020204" pitchFamily="34" charset="0"/>
              </a:rPr>
              <a:t>24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 smtClean="0">
                <a:latin typeface="Corbel" panose="020B0503020204020204" pitchFamily="34" charset="0"/>
              </a:rPr>
              <a:t>Факултет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политичких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наука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26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 smtClean="0">
                <a:latin typeface="Corbel" panose="020B0503020204020204" pitchFamily="34" charset="0"/>
              </a:rPr>
              <a:t>Филозофски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- </a:t>
            </a:r>
            <a:r>
              <a:rPr lang="sr-Cyrl-RS" sz="2000" dirty="0" smtClean="0">
                <a:latin typeface="Corbel" panose="020B0503020204020204" pitchFamily="34" charset="0"/>
              </a:rPr>
              <a:t>6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 smtClean="0">
                <a:latin typeface="Corbel" panose="020B0503020204020204" pitchFamily="34" charset="0"/>
              </a:rPr>
              <a:t>Филолошки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- </a:t>
            </a:r>
            <a:r>
              <a:rPr lang="sr-Cyrl-RS" sz="2000" dirty="0" smtClean="0">
                <a:latin typeface="Corbel" panose="020B0503020204020204" pitchFamily="34" charset="0"/>
              </a:rPr>
              <a:t>3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 smtClean="0">
                <a:latin typeface="Corbel" panose="020B0503020204020204" pitchFamily="34" charset="0"/>
              </a:rPr>
              <a:t>Учитељски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- </a:t>
            </a:r>
            <a:r>
              <a:rPr lang="sr-Cyrl-RS" sz="2000" dirty="0" smtClean="0">
                <a:latin typeface="Corbel" panose="020B0503020204020204" pitchFamily="34" charset="0"/>
              </a:rPr>
              <a:t>1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за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специјалну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едукацију</a:t>
            </a:r>
            <a:r>
              <a:rPr lang="en-US" sz="2000" dirty="0">
                <a:latin typeface="Corbel" panose="020B0503020204020204" pitchFamily="34" charset="0"/>
              </a:rPr>
              <a:t> и </a:t>
            </a:r>
            <a:r>
              <a:rPr lang="en-US" sz="2000" dirty="0" err="1">
                <a:latin typeface="Corbel" panose="020B0503020204020204" pitchFamily="34" charset="0"/>
              </a:rPr>
              <a:t>рехабилитацију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1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спорта</a:t>
            </a:r>
            <a:r>
              <a:rPr lang="en-US" sz="2000" dirty="0">
                <a:latin typeface="Corbel" panose="020B0503020204020204" pitchFamily="34" charset="0"/>
              </a:rPr>
              <a:t> и </a:t>
            </a:r>
            <a:r>
              <a:rPr lang="en-US" sz="2000" dirty="0" err="1">
                <a:latin typeface="Corbel" panose="020B0503020204020204" pitchFamily="34" charset="0"/>
              </a:rPr>
              <a:t>физичког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васпитања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1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 fontAlgn="base"/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безбедности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2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/>
            <a:r>
              <a:rPr lang="en-US" sz="2000" dirty="0" err="1">
                <a:latin typeface="Corbel" panose="020B0503020204020204" pitchFamily="34" charset="0"/>
              </a:rPr>
              <a:t>Медицински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- 3</a:t>
            </a:r>
          </a:p>
          <a:p>
            <a:pPr indent="-28321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22814" y="1185672"/>
            <a:ext cx="5219834" cy="4648200"/>
          </a:xfrm>
        </p:spPr>
        <p:txBody>
          <a:bodyPr lIns="91440" tIns="45720" rIns="91440" bIns="45720" anchor="t">
            <a:normAutofit/>
          </a:bodyPr>
          <a:lstStyle/>
          <a:p>
            <a:pPr indent="-283210">
              <a:lnSpc>
                <a:spcPct val="12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Математички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1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Географски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3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 fontAlgn="base">
              <a:lnSpc>
                <a:spcPct val="12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организационих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наука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18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Електротехнички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5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Архитектонски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6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Саобраћајни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15</a:t>
            </a:r>
            <a:endParaRPr lang="en-U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Грађевински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10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Машински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5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Пољопривредни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– </a:t>
            </a:r>
            <a:r>
              <a:rPr lang="sr-Cyrl-RS" sz="2000" dirty="0" smtClean="0">
                <a:latin typeface="Corbel" panose="020B0503020204020204" pitchFamily="34" charset="0"/>
              </a:rPr>
              <a:t>2</a:t>
            </a:r>
            <a:endParaRPr lang="sr-Cyrl-RS" sz="2000" dirty="0">
              <a:latin typeface="Corbel" panose="020B0503020204020204" pitchFamily="34" charset="0"/>
            </a:endParaRPr>
          </a:p>
          <a:p>
            <a:pPr indent="-283210">
              <a:lnSpc>
                <a:spcPct val="12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Шумарски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факултет</a:t>
            </a:r>
            <a:r>
              <a:rPr lang="en-US" sz="2000" dirty="0">
                <a:latin typeface="Corbel" panose="020B0503020204020204" pitchFamily="34" charset="0"/>
              </a:rPr>
              <a:t> - 3</a:t>
            </a:r>
          </a:p>
          <a:p>
            <a:pPr indent="-283210">
              <a:lnSpc>
                <a:spcPct val="120000"/>
              </a:lnSpc>
            </a:pPr>
            <a:endParaRPr lang="en-US" sz="2000" dirty="0"/>
          </a:p>
          <a:p>
            <a:pPr marL="82550" indent="0">
              <a:lnSpc>
                <a:spcPct val="120000"/>
              </a:lnSpc>
              <a:buNone/>
            </a:pPr>
            <a:endParaRPr lang="en-US" dirty="0"/>
          </a:p>
        </p:txBody>
      </p:sp>
      <p:pic>
        <p:nvPicPr>
          <p:cNvPr id="2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1C224D5E-6924-4DFD-942A-1D08592D4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/>
              <a:t>Обавезе Министарства и државних органа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8677881" cy="4698381"/>
          </a:xfrm>
        </p:spPr>
        <p:txBody>
          <a:bodyPr lIns="91440" tIns="45720" rIns="91440" bIns="45720" anchor="t">
            <a:normAutofit/>
          </a:bodyPr>
          <a:lstStyle/>
          <a:p>
            <a:pPr marL="0" indent="0" fontAlgn="base">
              <a:buNone/>
            </a:pPr>
            <a:endParaRPr lang="sr-Cyrl-RS" sz="3200"/>
          </a:p>
          <a:p>
            <a:pPr marL="0" indent="0" fontAlgn="base">
              <a:buNone/>
            </a:pPr>
            <a:r>
              <a:rPr lang="sr-Cyrl-RS" sz="2800">
                <a:latin typeface="Corbel"/>
              </a:rPr>
              <a:t>На основу списка одабраних студената државни или други орган утврђује план релизације стручне праксе , одређује супервизора, израђује потврду о пракси. </a:t>
            </a:r>
          </a:p>
          <a:p>
            <a:pPr marL="0" indent="0">
              <a:buNone/>
            </a:pPr>
            <a:endParaRPr lang="sr-Cyrl-RS" sz="2800">
              <a:latin typeface="Corbel"/>
            </a:endParaRPr>
          </a:p>
          <a:p>
            <a:pPr marL="0" indent="0">
              <a:buNone/>
            </a:pPr>
            <a:r>
              <a:rPr lang="sr-Cyrl-RS" sz="2800">
                <a:latin typeface="Corbel"/>
                <a:ea typeface="+mn-lt"/>
                <a:cs typeface="+mn-lt"/>
              </a:rPr>
              <a:t>Државни или други орган обезбеђује потребне просторне услове за спровођење стручне праксе и пружа организациону, техничку и другу стручну помоћ студенту у похађању стручне праксе.</a:t>
            </a:r>
            <a:endParaRPr lang="sr-Cyrl-RS">
              <a:ea typeface="+mn-lt"/>
              <a:cs typeface="+mn-lt"/>
            </a:endParaRPr>
          </a:p>
          <a:p>
            <a:pPr marL="0" indent="0">
              <a:buNone/>
            </a:pPr>
            <a:endParaRPr lang="sr-Cyrl-RS" sz="2800">
              <a:latin typeface="Corbel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AAC44C6C-53A3-4E3A-83D5-11CB3AC1D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044" y="0"/>
            <a:ext cx="9997440" cy="1143000"/>
          </a:xfrm>
        </p:spPr>
        <p:txBody>
          <a:bodyPr>
            <a:normAutofit/>
          </a:bodyPr>
          <a:lstStyle/>
          <a:p>
            <a:r>
              <a:rPr lang="sr-Cyrl-RS" dirty="0" smtClean="0"/>
              <a:t>Уколико Вам је потребна подршка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8739303" cy="5100089"/>
          </a:xfrm>
        </p:spPr>
        <p:txBody>
          <a:bodyPr lIns="91440" tIns="45720" rIns="91440" bIns="45720" anchor="t">
            <a:normAutofit/>
          </a:bodyPr>
          <a:lstStyle/>
          <a:p>
            <a:pPr marL="81915" indent="0">
              <a:buNone/>
            </a:pPr>
            <a:r>
              <a:rPr lang="sr-Cyrl-RS" sz="2000" dirty="0" smtClean="0"/>
              <a:t>Реците нам ...</a:t>
            </a:r>
          </a:p>
          <a:p>
            <a:pPr marL="81915" indent="0">
              <a:buNone/>
            </a:pPr>
            <a:endParaRPr lang="sr-Cyrl-RS" sz="2000" dirty="0"/>
          </a:p>
          <a:p>
            <a:pPr marL="81915" indent="0">
              <a:buNone/>
            </a:pPr>
            <a:endParaRPr lang="sr-Cyrl-RS" sz="2000" dirty="0" smtClean="0"/>
          </a:p>
          <a:p>
            <a:pPr marL="81915" indent="0">
              <a:buNone/>
            </a:pPr>
            <a:r>
              <a:rPr lang="sr-Cyrl-RS" sz="2000" dirty="0" smtClean="0">
                <a:latin typeface="Corbel"/>
              </a:rPr>
              <a:t>Центар </a:t>
            </a:r>
            <a:r>
              <a:rPr lang="sr-Cyrl-RS" sz="2000" dirty="0">
                <a:latin typeface="Corbel"/>
              </a:rPr>
              <a:t>за развој каријере нуди техничку подршку факултетима  </a:t>
            </a:r>
          </a:p>
          <a:p>
            <a:pPr marL="81915" indent="0">
              <a:buNone/>
            </a:pPr>
            <a:r>
              <a:rPr lang="sr-Cyrl-RS" sz="2000" dirty="0">
                <a:latin typeface="Corbel"/>
              </a:rPr>
              <a:t>- могућност коришћење </a:t>
            </a:r>
            <a:r>
              <a:rPr lang="en-US" sz="2000" dirty="0" err="1">
                <a:latin typeface="Corbel"/>
              </a:rPr>
              <a:t>алата</a:t>
            </a:r>
            <a:r>
              <a:rPr lang="en-US" sz="2000" dirty="0">
                <a:latin typeface="Corbel"/>
              </a:rPr>
              <a:t> </a:t>
            </a:r>
            <a:r>
              <a:rPr lang="en-US" sz="2000" dirty="0" err="1">
                <a:latin typeface="Corbel"/>
              </a:rPr>
              <a:t>за</a:t>
            </a:r>
            <a:r>
              <a:rPr lang="en-US" sz="2000" dirty="0">
                <a:latin typeface="Corbel"/>
              </a:rPr>
              <a:t> </a:t>
            </a:r>
            <a:r>
              <a:rPr lang="en-US" sz="2000" dirty="0" err="1">
                <a:latin typeface="Corbel"/>
              </a:rPr>
              <a:t>олакшану</a:t>
            </a:r>
            <a:r>
              <a:rPr lang="en-US" sz="2000" dirty="0">
                <a:latin typeface="Corbel"/>
              </a:rPr>
              <a:t> </a:t>
            </a:r>
            <a:r>
              <a:rPr lang="en-US" sz="2000" dirty="0" err="1">
                <a:latin typeface="Corbel"/>
              </a:rPr>
              <a:t>администрацију</a:t>
            </a:r>
            <a:r>
              <a:rPr lang="en-US" sz="2000" dirty="0">
                <a:latin typeface="Corbel"/>
              </a:rPr>
              <a:t> и </a:t>
            </a:r>
            <a:r>
              <a:rPr lang="en-US" sz="2000" dirty="0" err="1">
                <a:latin typeface="Corbel"/>
              </a:rPr>
              <a:t>селекцију</a:t>
            </a:r>
            <a:r>
              <a:rPr lang="en-US" sz="2000" dirty="0">
                <a:latin typeface="Corbel"/>
              </a:rPr>
              <a:t> </a:t>
            </a:r>
            <a:r>
              <a:rPr lang="en-US" sz="2000" dirty="0" err="1">
                <a:latin typeface="Corbel"/>
              </a:rPr>
              <a:t>кандидата</a:t>
            </a:r>
            <a:r>
              <a:rPr lang="en-US" sz="2000" dirty="0">
                <a:latin typeface="Corbel"/>
              </a:rPr>
              <a:t> </a:t>
            </a:r>
            <a:r>
              <a:rPr lang="en-US" sz="2000" dirty="0" err="1">
                <a:latin typeface="Corbel"/>
              </a:rPr>
              <a:t>на</a:t>
            </a:r>
            <a:r>
              <a:rPr lang="en-US" sz="2000" dirty="0">
                <a:latin typeface="Corbel"/>
              </a:rPr>
              <a:t> </a:t>
            </a:r>
            <a:r>
              <a:rPr lang="en-US" sz="2000" dirty="0" err="1" smtClean="0">
                <a:latin typeface="Corbel"/>
              </a:rPr>
              <a:t>порталу</a:t>
            </a:r>
            <a:r>
              <a:rPr lang="sr-Cyrl-RS" sz="2000" dirty="0" smtClean="0">
                <a:latin typeface="Corbel"/>
              </a:rPr>
              <a:t>   </a:t>
            </a:r>
            <a:r>
              <a:rPr lang="en-US" sz="2000" u="sng" dirty="0" smtClean="0">
                <a:latin typeface="Corbel"/>
                <a:hlinkClick r:id="rId2"/>
              </a:rPr>
              <a:t>www.studentskapraksa.com</a:t>
            </a:r>
            <a:r>
              <a:rPr lang="en-US" sz="2000" dirty="0"/>
              <a:t> </a:t>
            </a:r>
            <a:endParaRPr lang="sr-Cyrl-RS" sz="2000" dirty="0">
              <a:latin typeface="Corbel"/>
            </a:endParaRPr>
          </a:p>
          <a:p>
            <a:pPr marL="81915" indent="0">
              <a:buNone/>
            </a:pPr>
            <a:r>
              <a:rPr lang="sr-Cyrl-RS" sz="2000" dirty="0" smtClean="0">
                <a:latin typeface="Corbel"/>
              </a:rPr>
              <a:t>Портал </a:t>
            </a:r>
            <a:r>
              <a:rPr lang="sr-Cyrl-RS" sz="2000" dirty="0">
                <a:latin typeface="Corbel"/>
              </a:rPr>
              <a:t>нуди могућност:</a:t>
            </a:r>
            <a:endParaRPr lang="sr-Latn-RS" sz="2000" dirty="0">
              <a:latin typeface="Corbel"/>
            </a:endParaRPr>
          </a:p>
          <a:p>
            <a:pPr indent="-283210"/>
            <a:r>
              <a:rPr lang="sr-Cyrl-RS" sz="2000" dirty="0">
                <a:latin typeface="Corbel"/>
              </a:rPr>
              <a:t>праћења пријава студената </a:t>
            </a:r>
            <a:endParaRPr lang="sr-Latn-RS" sz="2000" dirty="0">
              <a:latin typeface="Corbel"/>
            </a:endParaRPr>
          </a:p>
          <a:p>
            <a:pPr indent="-283210"/>
            <a:r>
              <a:rPr lang="sr-Cyrl-RS" sz="2000" dirty="0">
                <a:latin typeface="Corbel"/>
              </a:rPr>
              <a:t>обавештавања студената о статусу пријаве и даљим корацима</a:t>
            </a:r>
          </a:p>
          <a:p>
            <a:pPr marL="82550" indent="0">
              <a:buNone/>
            </a:pPr>
            <a:endParaRPr lang="sr-Cyrl-RS" sz="2900" dirty="0">
              <a:latin typeface="Corbel"/>
            </a:endParaRPr>
          </a:p>
          <a:p>
            <a:pPr marL="81915" indent="0">
              <a:buNone/>
            </a:pPr>
            <a:r>
              <a:rPr lang="sr-Cyrl-RS" sz="1600" dirty="0" smtClean="0">
                <a:ea typeface="+mn-lt"/>
                <a:cs typeface="+mn-lt"/>
              </a:rPr>
              <a:t>* објава </a:t>
            </a:r>
            <a:r>
              <a:rPr lang="sr-Cyrl-RS" sz="1600" dirty="0">
                <a:ea typeface="+mn-lt"/>
                <a:cs typeface="+mn-lt"/>
              </a:rPr>
              <a:t>конкурса на једном месту, према факултетима, администрација пријава, додељивање налога , промовисање </a:t>
            </a:r>
            <a:r>
              <a:rPr lang="sr-Cyrl-RS" sz="1600" dirty="0" smtClean="0">
                <a:ea typeface="+mn-lt"/>
                <a:cs typeface="+mn-lt"/>
              </a:rPr>
              <a:t>конкурса...</a:t>
            </a:r>
            <a:endParaRPr lang="sr-Cyrl-RS" sz="1600" dirty="0">
              <a:latin typeface="Corbel"/>
            </a:endParaRPr>
          </a:p>
          <a:p>
            <a:pPr indent="-283210"/>
            <a:endParaRPr lang="sr-Latn-R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2E7DFFC-F737-4351-8078-EE8D80B6C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489C58-6DEF-4076-86B4-4EB2D4AD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0" y="1066800"/>
            <a:ext cx="4666937" cy="3006271"/>
          </a:xfrm>
        </p:spPr>
        <p:txBody>
          <a:bodyPr lIns="91440" tIns="45720" rIns="91440" bIns="45720" anchor="b">
            <a:noAutofit/>
          </a:bodyPr>
          <a:lstStyle/>
          <a:p>
            <a:pPr marL="82550" indent="0"/>
            <a:r>
              <a:rPr lang="sr-Cyrl-RS" dirty="0"/>
              <a:t>Контакт за  додатне информације: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/>
              <a:t>Универзитетски центар за развој каријере и саветовање студената</a:t>
            </a:r>
            <a:br>
              <a:rPr lang="sr-Cyrl-RS" dirty="0"/>
            </a:br>
            <a:r>
              <a:rPr lang="sr-Cyrl-RS" dirty="0"/>
              <a:t> </a:t>
            </a:r>
            <a:r>
              <a:rPr lang="en-US" dirty="0">
                <a:hlinkClick r:id="rId2"/>
              </a:rPr>
              <a:t>centar@razvojkarijere.bg.ac.rs</a:t>
            </a:r>
            <a:r>
              <a:rPr lang="en-US" dirty="0"/>
              <a:t/>
            </a:r>
            <a:br>
              <a:rPr lang="en-US" dirty="0"/>
            </a:br>
            <a:r>
              <a:rPr lang="sr-Cyrl-RS" dirty="0"/>
              <a:t>телефон : </a:t>
            </a:r>
            <a:r>
              <a:rPr lang="en-US" dirty="0"/>
              <a:t>3207419</a:t>
            </a:r>
          </a:p>
        </p:txBody>
      </p:sp>
      <p:pic>
        <p:nvPicPr>
          <p:cNvPr id="5" name="Picture 5" descr="A picture containing building, outdoor, sky, old&#10;&#10;Description automatically generated">
            <a:extLst>
              <a:ext uri="{FF2B5EF4-FFF2-40B4-BE49-F238E27FC236}">
                <a16:creationId xmlns="" xmlns:a16="http://schemas.microsoft.com/office/drawing/2014/main" id="{B0DDDD98-7F9E-4A7F-BB98-026319D4AAE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5249" b="5249"/>
          <a:stretch/>
        </p:blipFill>
        <p:spPr>
          <a:xfrm>
            <a:off x="1181100" y="1505861"/>
            <a:ext cx="5765800" cy="3668745"/>
          </a:xfr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99A0B3F-3406-494D-9A5B-CD8A94D1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V="1">
            <a:off x="1117600" y="4746172"/>
            <a:ext cx="5892800" cy="54428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71ADE4-1557-4EA1-9E97-B8580426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/>
                <a:ea typeface="+mj-lt"/>
                <a:cs typeface="+mj-lt"/>
              </a:rPr>
              <a:t>Правни</a:t>
            </a:r>
            <a:r>
              <a:rPr lang="en-US" b="1" dirty="0">
                <a:latin typeface="Corbel"/>
                <a:ea typeface="+mj-lt"/>
                <a:cs typeface="+mj-lt"/>
              </a:rPr>
              <a:t> </a:t>
            </a:r>
            <a:r>
              <a:rPr lang="en-US" b="1" dirty="0" err="1">
                <a:latin typeface="Corbel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/>
                <a:ea typeface="+mj-lt"/>
                <a:cs typeface="+mj-lt"/>
              </a:rPr>
              <a:t> </a:t>
            </a:r>
            <a:r>
              <a:rPr lang="en-US" b="1" dirty="0" smtClean="0">
                <a:latin typeface="Corbel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/>
                <a:ea typeface="+mj-lt"/>
                <a:cs typeface="+mj-lt"/>
              </a:rPr>
              <a:t>89 </a:t>
            </a:r>
            <a:r>
              <a:rPr lang="sr-Cyrl-RS" b="1" dirty="0" smtClean="0">
                <a:latin typeface="Corbel"/>
                <a:ea typeface="+mj-lt"/>
                <a:cs typeface="+mj-lt"/>
              </a:rPr>
              <a:t>места              (1/2)</a:t>
            </a:r>
            <a:r>
              <a:rPr lang="en-US" dirty="0">
                <a:ea typeface="+mj-lt"/>
                <a:cs typeface="+mj-lt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176BBA-DDF7-462B-84BB-6CC5D803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државне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управе</a:t>
            </a:r>
            <a:r>
              <a:rPr lang="en-US" sz="1500" dirty="0">
                <a:latin typeface="Corbel"/>
                <a:ea typeface="+mn-lt"/>
                <a:cs typeface="+mn-lt"/>
              </a:rPr>
              <a:t> и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локалне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самоуправе</a:t>
            </a:r>
            <a:r>
              <a:rPr lang="en-US" sz="1500" dirty="0">
                <a:latin typeface="Corbel"/>
                <a:ea typeface="+mn-lt"/>
                <a:cs typeface="+mn-lt"/>
              </a:rPr>
              <a:t> - 13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просвете</a:t>
            </a:r>
            <a:r>
              <a:rPr lang="en-US" sz="1500" dirty="0">
                <a:latin typeface="Corbel"/>
                <a:ea typeface="+mn-lt"/>
                <a:cs typeface="+mn-lt"/>
              </a:rPr>
              <a:t>,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науке</a:t>
            </a:r>
            <a:r>
              <a:rPr lang="en-US" sz="1500" dirty="0">
                <a:latin typeface="Corbel"/>
                <a:ea typeface="+mn-lt"/>
                <a:cs typeface="+mn-lt"/>
              </a:rPr>
              <a:t> и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технолошког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развоја</a:t>
            </a:r>
            <a:r>
              <a:rPr lang="en-US" sz="1500" dirty="0">
                <a:latin typeface="Corbel"/>
                <a:ea typeface="+mn-lt"/>
                <a:cs typeface="+mn-lt"/>
              </a:rPr>
              <a:t> – 4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спољних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послова</a:t>
            </a:r>
            <a:r>
              <a:rPr lang="en-US" sz="1500" dirty="0">
                <a:latin typeface="Corbel"/>
                <a:ea typeface="+mn-lt"/>
                <a:cs typeface="+mn-lt"/>
              </a:rPr>
              <a:t> – 3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правде</a:t>
            </a:r>
            <a:r>
              <a:rPr lang="en-US" sz="1500" dirty="0">
                <a:latin typeface="Corbel"/>
                <a:ea typeface="+mn-lt"/>
                <a:cs typeface="+mn-lt"/>
              </a:rPr>
              <a:t> - 5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рад</a:t>
            </a:r>
            <a:r>
              <a:rPr lang="en-US" sz="1500" dirty="0">
                <a:latin typeface="Corbel"/>
                <a:ea typeface="+mn-lt"/>
                <a:cs typeface="+mn-lt"/>
              </a:rPr>
              <a:t>,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запошљавање</a:t>
            </a:r>
            <a:r>
              <a:rPr lang="en-US" sz="1500" dirty="0">
                <a:latin typeface="Corbel"/>
                <a:ea typeface="+mn-lt"/>
                <a:cs typeface="+mn-lt"/>
              </a:rPr>
              <a:t>,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борачка</a:t>
            </a:r>
            <a:r>
              <a:rPr lang="en-US" sz="1500" dirty="0">
                <a:latin typeface="Corbel"/>
                <a:ea typeface="+mn-lt"/>
                <a:cs typeface="+mn-lt"/>
              </a:rPr>
              <a:t> и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социјална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питања</a:t>
            </a:r>
            <a:r>
              <a:rPr lang="en-US" sz="1500" dirty="0">
                <a:latin typeface="Corbel"/>
                <a:ea typeface="+mn-lt"/>
                <a:cs typeface="+mn-lt"/>
              </a:rPr>
              <a:t> - 2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Републички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секретаријат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јавне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политике</a:t>
            </a:r>
            <a:r>
              <a:rPr lang="en-US" sz="1500" dirty="0">
                <a:latin typeface="Corbel"/>
                <a:ea typeface="+mn-lt"/>
                <a:cs typeface="+mn-lt"/>
              </a:rPr>
              <a:t> - 1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 smtClean="0">
                <a:latin typeface="Corbel"/>
                <a:ea typeface="+mn-lt"/>
                <a:cs typeface="+mn-lt"/>
              </a:rPr>
              <a:t>Служба</a:t>
            </a:r>
            <a:r>
              <a:rPr lang="en-US" sz="15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 smtClean="0">
                <a:latin typeface="Corbel"/>
                <a:ea typeface="+mn-lt"/>
                <a:cs typeface="+mn-lt"/>
              </a:rPr>
              <a:t>за</a:t>
            </a:r>
            <a:r>
              <a:rPr lang="en-US" sz="15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 smtClean="0">
                <a:latin typeface="Corbel"/>
                <a:ea typeface="+mn-lt"/>
                <a:cs typeface="+mn-lt"/>
              </a:rPr>
              <a:t>управљање</a:t>
            </a:r>
            <a:r>
              <a:rPr lang="en-US" sz="15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 smtClean="0">
                <a:latin typeface="Corbel"/>
                <a:ea typeface="+mn-lt"/>
                <a:cs typeface="+mn-lt"/>
              </a:rPr>
              <a:t>кадровима</a:t>
            </a:r>
            <a:r>
              <a:rPr lang="en-US" sz="1500" dirty="0" smtClean="0">
                <a:latin typeface="Corbel"/>
                <a:ea typeface="+mn-lt"/>
                <a:cs typeface="+mn-lt"/>
              </a:rPr>
              <a:t> - 8</a:t>
            </a:r>
            <a:endParaRPr lang="en-US" sz="1500" dirty="0" smtClean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 smtClean="0">
                <a:latin typeface="Corbel"/>
                <a:ea typeface="+mn-lt"/>
                <a:cs typeface="+mn-lt"/>
              </a:rPr>
              <a:t>Народна</a:t>
            </a:r>
            <a:r>
              <a:rPr lang="en-US" sz="15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скупштина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Републике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Србије</a:t>
            </a:r>
            <a:r>
              <a:rPr lang="en-US" sz="1500" dirty="0">
                <a:latin typeface="Corbel"/>
                <a:ea typeface="+mn-lt"/>
                <a:cs typeface="+mn-lt"/>
              </a:rPr>
              <a:t> - 1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Заштитник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грађана</a:t>
            </a:r>
            <a:r>
              <a:rPr lang="en-US" sz="1500" dirty="0">
                <a:latin typeface="Corbel"/>
                <a:ea typeface="+mn-lt"/>
                <a:cs typeface="+mn-lt"/>
              </a:rPr>
              <a:t> - 14 (2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студента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на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месечном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нивоу</a:t>
            </a:r>
            <a:r>
              <a:rPr lang="en-US" sz="1500" dirty="0">
                <a:latin typeface="Corbel"/>
                <a:ea typeface="+mn-lt"/>
                <a:cs typeface="+mn-lt"/>
              </a:rPr>
              <a:t>)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Повереник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информације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од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јавног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значаја</a:t>
            </a:r>
            <a:r>
              <a:rPr lang="en-US" sz="1500" dirty="0">
                <a:latin typeface="Corbel"/>
                <a:ea typeface="+mn-lt"/>
                <a:cs typeface="+mn-lt"/>
              </a:rPr>
              <a:t> и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заштиту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података</a:t>
            </a:r>
            <a:r>
              <a:rPr lang="en-US" sz="1500" dirty="0">
                <a:latin typeface="Corbel"/>
                <a:ea typeface="+mn-lt"/>
                <a:cs typeface="+mn-lt"/>
              </a:rPr>
              <a:t> о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личности</a:t>
            </a:r>
            <a:r>
              <a:rPr lang="en-US" sz="1500" dirty="0">
                <a:latin typeface="Corbel"/>
                <a:ea typeface="+mn-lt"/>
                <a:cs typeface="+mn-lt"/>
              </a:rPr>
              <a:t> – 4</a:t>
            </a:r>
            <a:endParaRPr lang="en-US" sz="1500" dirty="0">
              <a:latin typeface="Corbel"/>
            </a:endParaRPr>
          </a:p>
          <a:p>
            <a:pPr indent="-283210">
              <a:lnSpc>
                <a:spcPct val="150000"/>
              </a:lnSpc>
            </a:pPr>
            <a:r>
              <a:rPr lang="en-US" sz="1500" dirty="0" err="1">
                <a:latin typeface="Corbel"/>
                <a:ea typeface="+mn-lt"/>
                <a:cs typeface="+mn-lt"/>
              </a:rPr>
              <a:t>Повереник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зaштиту</a:t>
            </a:r>
            <a:r>
              <a:rPr lang="en-US" sz="1500" dirty="0">
                <a:latin typeface="Corbel"/>
                <a:ea typeface="+mn-lt"/>
                <a:cs typeface="+mn-lt"/>
              </a:rPr>
              <a:t> </a:t>
            </a:r>
            <a:r>
              <a:rPr lang="en-US" sz="1500" dirty="0" err="1">
                <a:latin typeface="Corbel"/>
                <a:ea typeface="+mn-lt"/>
                <a:cs typeface="+mn-lt"/>
              </a:rPr>
              <a:t>рaвнoпрaвнoсти</a:t>
            </a:r>
            <a:r>
              <a:rPr lang="en-US" sz="1500" dirty="0">
                <a:latin typeface="Corbel"/>
                <a:ea typeface="+mn-lt"/>
                <a:cs typeface="+mn-lt"/>
              </a:rPr>
              <a:t> - 2</a:t>
            </a:r>
            <a:endParaRPr lang="en-US" sz="1500" dirty="0">
              <a:latin typeface="Corbel"/>
            </a:endParaRPr>
          </a:p>
          <a:p>
            <a:pPr indent="-283210"/>
            <a:endParaRPr lang="en-US" dirty="0"/>
          </a:p>
        </p:txBody>
      </p:sp>
      <p:pic>
        <p:nvPicPr>
          <p:cNvPr id="6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D0A8F692-CBFC-4E16-9216-0176919BD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71ADE4-1557-4EA1-9E97-B8580426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/>
                <a:ea typeface="+mj-lt"/>
                <a:cs typeface="+mj-lt"/>
              </a:rPr>
              <a:t>Правни</a:t>
            </a:r>
            <a:r>
              <a:rPr lang="en-US" b="1" dirty="0">
                <a:latin typeface="Corbel"/>
                <a:ea typeface="+mj-lt"/>
                <a:cs typeface="+mj-lt"/>
              </a:rPr>
              <a:t> </a:t>
            </a:r>
            <a:r>
              <a:rPr lang="en-US" b="1" dirty="0" err="1">
                <a:latin typeface="Corbel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/>
                <a:ea typeface="+mj-lt"/>
                <a:cs typeface="+mj-lt"/>
              </a:rPr>
              <a:t> – </a:t>
            </a:r>
            <a:r>
              <a:rPr lang="sr-Cyrl-RS" b="1" dirty="0" smtClean="0">
                <a:latin typeface="Corbel"/>
                <a:ea typeface="+mj-lt"/>
                <a:cs typeface="+mj-lt"/>
              </a:rPr>
              <a:t>89 места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sr-Cyrl-RS" b="1" dirty="0" smtClean="0">
                <a:ea typeface="+mj-lt"/>
                <a:cs typeface="+mj-lt"/>
              </a:rPr>
              <a:t>           (2/2)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176BBA-DDF7-462B-84BB-6CC5D803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 fontScale="85000" lnSpcReduction="20000"/>
          </a:bodyPr>
          <a:lstStyle/>
          <a:p>
            <a:pPr indent="-283210">
              <a:lnSpc>
                <a:spcPct val="150000"/>
              </a:lnSpc>
            </a:pPr>
            <a:r>
              <a:rPr lang="en-US" sz="3000" dirty="0" err="1" smtClean="0">
                <a:latin typeface="Corbel"/>
                <a:ea typeface="+mn-lt"/>
                <a:cs typeface="+mn-lt"/>
              </a:rPr>
              <a:t>Градска</a:t>
            </a:r>
            <a:r>
              <a:rPr lang="en-US" sz="3000" dirty="0" smtClean="0">
                <a:latin typeface="Corbel"/>
                <a:ea typeface="+mn-lt"/>
                <a:cs typeface="+mn-lt"/>
              </a:rPr>
              <a:t> </a:t>
            </a:r>
            <a:r>
              <a:rPr lang="en-US" sz="3000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sz="3000" dirty="0">
                <a:latin typeface="Corbel"/>
                <a:ea typeface="+mn-lt"/>
                <a:cs typeface="+mn-lt"/>
              </a:rPr>
              <a:t> </a:t>
            </a:r>
            <a:r>
              <a:rPr lang="en-US" sz="3000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sz="3000" dirty="0">
                <a:latin typeface="Corbel"/>
                <a:ea typeface="+mn-lt"/>
                <a:cs typeface="+mn-lt"/>
              </a:rPr>
              <a:t> </a:t>
            </a:r>
            <a:r>
              <a:rPr lang="en-US" sz="3000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sz="3000" dirty="0">
                <a:latin typeface="Corbel"/>
                <a:ea typeface="+mn-lt"/>
                <a:cs typeface="+mn-lt"/>
              </a:rPr>
              <a:t> – </a:t>
            </a:r>
            <a:r>
              <a:rPr lang="sr-Latn-RS" sz="3000" dirty="0" smtClean="0">
                <a:latin typeface="Corbel"/>
                <a:ea typeface="+mn-lt"/>
                <a:cs typeface="+mn-lt"/>
              </a:rPr>
              <a:t> </a:t>
            </a:r>
            <a:r>
              <a:rPr lang="sr-Cyrl-RS" sz="3000" dirty="0" smtClean="0">
                <a:latin typeface="Corbel"/>
                <a:ea typeface="+mn-lt"/>
                <a:cs typeface="+mn-lt"/>
              </a:rPr>
              <a:t>укупно 32 места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sr-Cyrl-RS" sz="1500" dirty="0">
                <a:latin typeface="Corbel"/>
                <a:ea typeface="+mn-lt"/>
                <a:cs typeface="+mn-lt"/>
              </a:rPr>
              <a:t>	- СЕКРЕТАРИЈАТ ЗА ФИНАНСИЈЕ </a:t>
            </a:r>
            <a:r>
              <a:rPr lang="sr-Cyrl-RS" sz="15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sr-Cyrl-RS" sz="1500" dirty="0">
                <a:latin typeface="Corbel"/>
                <a:ea typeface="+mn-lt"/>
                <a:cs typeface="+mn-lt"/>
              </a:rPr>
              <a:t>	</a:t>
            </a:r>
            <a:r>
              <a:rPr lang="sr-Cyrl-RS" sz="15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1500" dirty="0">
                <a:latin typeface="Corbel"/>
                <a:ea typeface="+mn-lt"/>
                <a:cs typeface="+mn-lt"/>
              </a:rPr>
              <a:t>СЕКРЕТАРИЈАТ ЗА ЈАВНЕ ПРИХОДЕ - 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12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ИМОВИНСКЕ И ПРАВНЕ ПОСЛОВЕ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3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САОБРАЋАЈ  -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1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ЈАВНИ ПРЕВОЗ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КУЛТУРУ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ОБРАЗОВАЊЕ И ДЕЧЈУ ЗАШТИТУ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3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СОЦИЈАЛНУ ЗАШТИТУ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3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ИНСПЕКЦИЈСКЕ ПОСЛОВЕ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УПРАВУ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3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СЕКРЕТАРИЈАТ ЗА ПОСЛОВЕ КОМУНАЛНЕ МИЛИЦИЈЕ </a:t>
            </a:r>
            <a:r>
              <a:rPr lang="ru-RU" sz="1500" dirty="0" smtClean="0">
                <a:latin typeface="Corbel"/>
                <a:ea typeface="+mn-lt"/>
                <a:cs typeface="+mn-lt"/>
              </a:rPr>
              <a:t>– 2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ru-RU" sz="1500" dirty="0">
                <a:latin typeface="Corbel"/>
                <a:ea typeface="+mn-lt"/>
                <a:cs typeface="+mn-lt"/>
              </a:rPr>
              <a:t>	- КАБИНЕТ ГРАДОНАЧЕЛНИКА - 1</a:t>
            </a:r>
            <a:r>
              <a:rPr lang="sr-Cyrl-RS" sz="1500" dirty="0">
                <a:latin typeface="Corbel"/>
                <a:ea typeface="+mn-lt"/>
                <a:cs typeface="+mn-lt"/>
              </a:rPr>
              <a:t>	</a:t>
            </a:r>
            <a:endParaRPr lang="en-US" sz="1500" dirty="0">
              <a:latin typeface="Corbel"/>
            </a:endParaRPr>
          </a:p>
          <a:p>
            <a:pPr indent="-283210"/>
            <a:endParaRPr lang="en-US" dirty="0"/>
          </a:p>
        </p:txBody>
      </p:sp>
      <p:pic>
        <p:nvPicPr>
          <p:cNvPr id="6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D0A8F692-CBFC-4E16-9216-0176919BD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E7C22E-5353-4CFD-87A5-C69B6B83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Економски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24 места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    (1/2)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BCA63A-072B-4879-9BE6-C969C429C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 fontScale="55000" lnSpcReduction="20000"/>
          </a:bodyPr>
          <a:lstStyle/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државне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управе</a:t>
            </a:r>
            <a:r>
              <a:rPr lang="en-US" dirty="0">
                <a:latin typeface="Corbel"/>
                <a:ea typeface="+mn-lt"/>
                <a:cs typeface="+mn-lt"/>
              </a:rPr>
              <a:t> и </a:t>
            </a:r>
            <a:r>
              <a:rPr lang="en-US" dirty="0" err="1">
                <a:latin typeface="Corbel"/>
                <a:ea typeface="+mn-lt"/>
                <a:cs typeface="+mn-lt"/>
              </a:rPr>
              <a:t>локалне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самоуправе</a:t>
            </a:r>
            <a:r>
              <a:rPr lang="en-US" dirty="0">
                <a:latin typeface="Corbel"/>
                <a:ea typeface="+mn-lt"/>
                <a:cs typeface="+mn-lt"/>
              </a:rPr>
              <a:t> – 2 </a:t>
            </a:r>
            <a:endParaRPr lang="en-US" dirty="0">
              <a:latin typeface="Corbel"/>
            </a:endParaRPr>
          </a:p>
          <a:p>
            <a:pPr indent="-283210"/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просвете</a:t>
            </a:r>
            <a:r>
              <a:rPr lang="en-US" dirty="0">
                <a:latin typeface="Corbel"/>
                <a:ea typeface="+mn-lt"/>
                <a:cs typeface="+mn-lt"/>
              </a:rPr>
              <a:t>, </a:t>
            </a:r>
            <a:r>
              <a:rPr lang="en-US" dirty="0" err="1">
                <a:latin typeface="Corbel"/>
                <a:ea typeface="+mn-lt"/>
                <a:cs typeface="+mn-lt"/>
              </a:rPr>
              <a:t>науке</a:t>
            </a:r>
            <a:r>
              <a:rPr lang="en-US" dirty="0">
                <a:latin typeface="Corbel"/>
                <a:ea typeface="+mn-lt"/>
                <a:cs typeface="+mn-lt"/>
              </a:rPr>
              <a:t> и </a:t>
            </a:r>
            <a:r>
              <a:rPr lang="en-US" dirty="0" err="1">
                <a:latin typeface="Corbel"/>
                <a:ea typeface="+mn-lt"/>
                <a:cs typeface="+mn-lt"/>
              </a:rPr>
              <a:t>технолошког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развоја</a:t>
            </a:r>
            <a:r>
              <a:rPr lang="en-US" dirty="0">
                <a:latin typeface="Corbel"/>
                <a:ea typeface="+mn-lt"/>
                <a:cs typeface="+mn-lt"/>
              </a:rPr>
              <a:t> – 2 </a:t>
            </a:r>
          </a:p>
          <a:p>
            <a:pPr marL="82550" indent="0">
              <a:buNone/>
            </a:pPr>
            <a:r>
              <a:rPr lang="en-US" dirty="0">
                <a:latin typeface="Corbel"/>
                <a:ea typeface="+mn-lt"/>
                <a:cs typeface="+mn-lt"/>
              </a:rPr>
              <a:t>  </a:t>
            </a:r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спољних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послова</a:t>
            </a:r>
            <a:r>
              <a:rPr lang="en-US" dirty="0">
                <a:latin typeface="Corbel"/>
                <a:ea typeface="+mn-lt"/>
                <a:cs typeface="+mn-lt"/>
              </a:rPr>
              <a:t> – 1 </a:t>
            </a:r>
            <a:endParaRPr lang="en-US" dirty="0">
              <a:latin typeface="Corbel"/>
            </a:endParaRPr>
          </a:p>
          <a:p>
            <a:pPr indent="-283210"/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правде</a:t>
            </a:r>
            <a:r>
              <a:rPr lang="en-US" dirty="0">
                <a:latin typeface="Corbel"/>
                <a:ea typeface="+mn-lt"/>
                <a:cs typeface="+mn-lt"/>
              </a:rPr>
              <a:t> – 2 </a:t>
            </a:r>
            <a:endParaRPr lang="en-US" dirty="0">
              <a:latin typeface="Corbel"/>
            </a:endParaRPr>
          </a:p>
          <a:p>
            <a:pPr indent="-283210"/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Национална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академија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за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јавну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управу</a:t>
            </a:r>
            <a:r>
              <a:rPr lang="en-US" dirty="0">
                <a:latin typeface="Corbel"/>
                <a:ea typeface="+mn-lt"/>
                <a:cs typeface="+mn-lt"/>
              </a:rPr>
              <a:t> – 1 </a:t>
            </a:r>
            <a:r>
              <a:rPr lang="en-US" dirty="0" smtClean="0">
                <a:latin typeface="Corbel"/>
                <a:ea typeface="+mn-lt"/>
                <a:cs typeface="+mn-lt"/>
              </a:rPr>
              <a:t>(</a:t>
            </a:r>
            <a:r>
              <a:rPr lang="en-US" dirty="0" err="1" smtClean="0">
                <a:latin typeface="Corbel"/>
                <a:ea typeface="+mn-lt"/>
                <a:cs typeface="+mn-lt"/>
              </a:rPr>
              <a:t>Маркетинг</a:t>
            </a:r>
            <a:r>
              <a:rPr lang="en-US" dirty="0">
                <a:latin typeface="Corbel"/>
                <a:ea typeface="+mn-lt"/>
                <a:cs typeface="+mn-lt"/>
              </a:rPr>
              <a:t>) </a:t>
            </a:r>
            <a:endParaRPr lang="en-US" dirty="0">
              <a:latin typeface="Corbel"/>
            </a:endParaRPr>
          </a:p>
          <a:p>
            <a:pPr indent="-283210"/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Републички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секретаријат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за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јавне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политике</a:t>
            </a:r>
            <a:r>
              <a:rPr lang="en-US" dirty="0">
                <a:latin typeface="Corbel"/>
                <a:ea typeface="+mn-lt"/>
                <a:cs typeface="+mn-lt"/>
              </a:rPr>
              <a:t> – 1 </a:t>
            </a:r>
            <a:endParaRPr lang="en-US" dirty="0">
              <a:latin typeface="Corbel"/>
            </a:endParaRPr>
          </a:p>
          <a:p>
            <a:pPr indent="-283210"/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Служба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за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управљање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кадровима</a:t>
            </a:r>
            <a:r>
              <a:rPr lang="en-US" dirty="0">
                <a:latin typeface="Corbel"/>
                <a:ea typeface="+mn-lt"/>
                <a:cs typeface="+mn-lt"/>
              </a:rPr>
              <a:t> – 2 </a:t>
            </a:r>
            <a:endParaRPr lang="en-US" dirty="0">
              <a:latin typeface="Corbel"/>
            </a:endParaRPr>
          </a:p>
          <a:p>
            <a:pPr indent="-283210"/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Повереник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за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зaштиту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рaвнoпрaвнoсти</a:t>
            </a:r>
            <a:r>
              <a:rPr lang="en-US" dirty="0">
                <a:latin typeface="Corbel"/>
                <a:ea typeface="+mn-lt"/>
                <a:cs typeface="+mn-lt"/>
              </a:rPr>
              <a:t> – 1 </a:t>
            </a:r>
            <a:endParaRPr lang="en-US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850C9CE6-1E8E-4C75-90DC-708562C83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E7C22E-5353-4CFD-87A5-C69B6B83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Економски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24 места</a:t>
            </a:r>
            <a:r>
              <a:rPr lang="en-US" dirty="0">
                <a:latin typeface="Corbel" panose="020B0503020204020204" pitchFamily="34" charset="0"/>
                <a:ea typeface="+mj-lt"/>
                <a:cs typeface="+mj-lt"/>
              </a:rPr>
              <a:t> </a:t>
            </a:r>
            <a:r>
              <a:rPr lang="sr-Cyrl-RS" dirty="0" smtClean="0">
                <a:latin typeface="Corbel" panose="020B0503020204020204" pitchFamily="34" charset="0"/>
                <a:ea typeface="+mj-lt"/>
                <a:cs typeface="+mj-lt"/>
              </a:rPr>
              <a:t>        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(2/2)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BCA63A-072B-4879-9BE6-C969C429C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smtClean="0">
                <a:latin typeface="Corbel"/>
                <a:ea typeface="+mn-lt"/>
                <a:cs typeface="+mn-lt"/>
              </a:rPr>
              <a:t>– </a:t>
            </a:r>
            <a:r>
              <a:rPr lang="sr-Cyrl-RS" dirty="0" smtClean="0">
                <a:latin typeface="Corbel"/>
                <a:ea typeface="+mn-lt"/>
                <a:cs typeface="+mn-lt"/>
              </a:rPr>
              <a:t> укупно 12 места</a:t>
            </a:r>
          </a:p>
          <a:p>
            <a:pPr marL="82550" indent="0">
              <a:buNone/>
            </a:pPr>
            <a:r>
              <a:rPr lang="sr-Cyrl-RS" dirty="0">
                <a:latin typeface="Corbel"/>
                <a:ea typeface="+mn-lt"/>
                <a:cs typeface="+mn-lt"/>
              </a:rPr>
              <a:t>	</a:t>
            </a:r>
            <a:r>
              <a:rPr lang="sr-Cyrl-RS" sz="1800" dirty="0">
                <a:latin typeface="Corbel"/>
                <a:ea typeface="+mn-lt"/>
                <a:cs typeface="+mn-lt"/>
              </a:rPr>
              <a:t>- СЕКРЕТАРИЈАТ ЗА ФИНАНСИЈЕ </a:t>
            </a:r>
            <a:r>
              <a:rPr lang="sr-Cyrl-RS" sz="18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buNone/>
            </a:pPr>
            <a:r>
              <a:rPr lang="sr-Cyrl-RS" sz="1800" dirty="0">
                <a:latin typeface="Corbel"/>
                <a:ea typeface="+mn-lt"/>
                <a:cs typeface="+mn-lt"/>
              </a:rPr>
              <a:t>	</a:t>
            </a:r>
            <a:r>
              <a:rPr lang="sr-Cyrl-RS" sz="1800" dirty="0" smtClean="0">
                <a:latin typeface="Corbel"/>
                <a:ea typeface="+mn-lt"/>
                <a:cs typeface="+mn-lt"/>
              </a:rPr>
              <a:t>- </a:t>
            </a:r>
            <a:r>
              <a:rPr lang="ru-RU" sz="1800" dirty="0">
                <a:latin typeface="Corbel"/>
                <a:ea typeface="+mn-lt"/>
                <a:cs typeface="+mn-lt"/>
              </a:rPr>
              <a:t>СЕКРЕТАРИЈАТ ЗА ЈАВНЕ ПРИХОДЕ -  </a:t>
            </a:r>
            <a:r>
              <a:rPr lang="ru-RU" sz="1800" dirty="0" smtClean="0">
                <a:latin typeface="Corbel"/>
                <a:ea typeface="+mn-lt"/>
                <a:cs typeface="+mn-lt"/>
              </a:rPr>
              <a:t>5</a:t>
            </a:r>
          </a:p>
          <a:p>
            <a:pPr marL="82550" indent="0">
              <a:buNone/>
            </a:pPr>
            <a:r>
              <a:rPr lang="ru-RU" sz="1800" dirty="0">
                <a:latin typeface="Corbel"/>
                <a:ea typeface="+mn-lt"/>
                <a:cs typeface="+mn-lt"/>
              </a:rPr>
              <a:t>	- СЕКРЕТАРИЈАТ ЗА КУЛТУРУ -1 </a:t>
            </a:r>
            <a:endParaRPr lang="ru-RU" sz="1800" dirty="0" smtClean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ru-RU" sz="1800" dirty="0">
                <a:latin typeface="Corbel"/>
                <a:ea typeface="+mn-lt"/>
                <a:cs typeface="+mn-lt"/>
              </a:rPr>
              <a:t>	- СЕКРЕТАРИЈАТ ЗА ОБРАЗОВАЊЕ И ДЕЧЈУ </a:t>
            </a:r>
            <a:r>
              <a:rPr lang="ru-RU" sz="1800" dirty="0" smtClean="0">
                <a:latin typeface="Corbel"/>
                <a:ea typeface="+mn-lt"/>
                <a:cs typeface="+mn-lt"/>
              </a:rPr>
              <a:t>ЗАШТИТУ – 3</a:t>
            </a:r>
          </a:p>
          <a:p>
            <a:pPr marL="82550" indent="0">
              <a:buNone/>
            </a:pPr>
            <a:r>
              <a:rPr lang="ru-RU" sz="1800" dirty="0">
                <a:latin typeface="Corbel"/>
                <a:ea typeface="+mn-lt"/>
                <a:cs typeface="+mn-lt"/>
              </a:rPr>
              <a:t>	- СЕКРЕТАРИЈАТ ЗА ОПШТЕ ПОСЛОВЕ </a:t>
            </a:r>
            <a:r>
              <a:rPr lang="ru-RU" sz="18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buNone/>
            </a:pPr>
            <a:r>
              <a:rPr lang="ru-RU" sz="1800" dirty="0">
                <a:latin typeface="Corbel"/>
                <a:ea typeface="+mn-lt"/>
                <a:cs typeface="+mn-lt"/>
              </a:rPr>
              <a:t>	- КАБИНЕТ ГРАДОНАЧЕЛНИКА - 1</a:t>
            </a:r>
            <a:endParaRPr lang="en-US" sz="1800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850C9CE6-1E8E-4C75-90DC-708562C83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EC5DBB-FCEB-42B8-B4DC-37BE7AA8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464" y="274638"/>
            <a:ext cx="10485120" cy="1143000"/>
          </a:xfrm>
        </p:spPr>
        <p:txBody>
          <a:bodyPr lIns="91440" tIns="45720" rIns="91440" bIns="45720" anchor="ctr">
            <a:normAutofit fontScale="90000"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политичких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наука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26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места   (1/2)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2EDB80-EBB4-47FD-BE2B-DAE5C940A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r>
              <a:rPr lang="en-US" sz="18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државне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управе</a:t>
            </a:r>
            <a:r>
              <a:rPr lang="en-US" sz="1800" dirty="0">
                <a:latin typeface="Corbel"/>
                <a:ea typeface="+mn-lt"/>
                <a:cs typeface="+mn-lt"/>
              </a:rPr>
              <a:t> и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локалне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самоуправе</a:t>
            </a:r>
            <a:r>
              <a:rPr lang="en-US" sz="1800" dirty="0">
                <a:latin typeface="Corbel"/>
                <a:ea typeface="+mn-lt"/>
                <a:cs typeface="+mn-lt"/>
              </a:rPr>
              <a:t> – 2 </a:t>
            </a:r>
            <a:endParaRPr lang="en-US" sz="1800" dirty="0">
              <a:latin typeface="Corbel"/>
            </a:endParaRPr>
          </a:p>
          <a:p>
            <a:pPr indent="-283210"/>
            <a:endParaRPr lang="en-US" sz="1800" dirty="0">
              <a:latin typeface="Corbel"/>
              <a:ea typeface="+mn-lt"/>
              <a:cs typeface="+mn-lt"/>
            </a:endParaRPr>
          </a:p>
          <a:p>
            <a:pPr indent="-283210"/>
            <a:r>
              <a:rPr lang="en-US" sz="18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просвете</a:t>
            </a:r>
            <a:r>
              <a:rPr lang="en-US" sz="1800" dirty="0">
                <a:latin typeface="Corbel"/>
                <a:ea typeface="+mn-lt"/>
                <a:cs typeface="+mn-lt"/>
              </a:rPr>
              <a:t>,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науке</a:t>
            </a:r>
            <a:r>
              <a:rPr lang="en-US" sz="1800" dirty="0">
                <a:latin typeface="Corbel"/>
                <a:ea typeface="+mn-lt"/>
                <a:cs typeface="+mn-lt"/>
              </a:rPr>
              <a:t> и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технолошког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развоја</a:t>
            </a:r>
            <a:r>
              <a:rPr lang="en-US" sz="1800" dirty="0">
                <a:latin typeface="Corbel"/>
                <a:ea typeface="+mn-lt"/>
                <a:cs typeface="+mn-lt"/>
              </a:rPr>
              <a:t> – 2 </a:t>
            </a:r>
            <a:endParaRPr lang="en-US" sz="1800" dirty="0">
              <a:latin typeface="Corbel"/>
            </a:endParaRPr>
          </a:p>
          <a:p>
            <a:pPr indent="-283210"/>
            <a:endParaRPr lang="en-US" sz="1800" dirty="0">
              <a:latin typeface="Corbel"/>
            </a:endParaRPr>
          </a:p>
          <a:p>
            <a:pPr indent="-283210"/>
            <a:r>
              <a:rPr lang="en-US" sz="1800" dirty="0" err="1">
                <a:latin typeface="Corbel"/>
                <a:ea typeface="+mn-lt"/>
                <a:cs typeface="+mn-lt"/>
              </a:rPr>
              <a:t>Министарство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спољних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послова</a:t>
            </a:r>
            <a:r>
              <a:rPr lang="en-US" sz="1800" dirty="0">
                <a:latin typeface="Corbel"/>
                <a:ea typeface="+mn-lt"/>
                <a:cs typeface="+mn-lt"/>
              </a:rPr>
              <a:t> – 4 </a:t>
            </a:r>
            <a:endParaRPr lang="en-US" sz="1800" dirty="0">
              <a:latin typeface="Corbel"/>
            </a:endParaRPr>
          </a:p>
          <a:p>
            <a:pPr marL="82550" indent="0">
              <a:buNone/>
            </a:pPr>
            <a:endParaRPr lang="en-US" sz="1800" dirty="0">
              <a:latin typeface="Corbel"/>
            </a:endParaRPr>
          </a:p>
          <a:p>
            <a:pPr indent="-283210"/>
            <a:r>
              <a:rPr lang="en-US" sz="1800" dirty="0" err="1">
                <a:latin typeface="Corbel"/>
                <a:ea typeface="+mn-lt"/>
                <a:cs typeface="+mn-lt"/>
              </a:rPr>
              <a:t>Служба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управљање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кадровима</a:t>
            </a:r>
            <a:r>
              <a:rPr lang="en-US" sz="1800" dirty="0">
                <a:latin typeface="Corbel"/>
                <a:ea typeface="+mn-lt"/>
                <a:cs typeface="+mn-lt"/>
              </a:rPr>
              <a:t> – 2 </a:t>
            </a:r>
            <a:r>
              <a:rPr lang="en-US" sz="1800" dirty="0" smtClean="0">
                <a:latin typeface="Corbel"/>
                <a:ea typeface="+mn-lt"/>
                <a:cs typeface="+mn-lt"/>
              </a:rPr>
              <a:t>(</a:t>
            </a:r>
            <a:r>
              <a:rPr lang="en-US" sz="1800" dirty="0" err="1" smtClean="0">
                <a:latin typeface="Corbel"/>
                <a:ea typeface="+mn-lt"/>
                <a:cs typeface="+mn-lt"/>
              </a:rPr>
              <a:t>новинарств</a:t>
            </a:r>
            <a:r>
              <a:rPr lang="sr-Cyrl-RS" sz="1800" dirty="0" smtClean="0">
                <a:latin typeface="Corbel"/>
                <a:ea typeface="+mn-lt"/>
                <a:cs typeface="+mn-lt"/>
              </a:rPr>
              <a:t>о</a:t>
            </a:r>
            <a:r>
              <a:rPr lang="en-US" sz="1800" dirty="0" smtClean="0">
                <a:latin typeface="Corbel"/>
                <a:ea typeface="+mn-lt"/>
                <a:cs typeface="+mn-lt"/>
              </a:rPr>
              <a:t>)</a:t>
            </a:r>
            <a:r>
              <a:rPr lang="en-US" sz="1800" dirty="0">
                <a:latin typeface="Corbel"/>
                <a:ea typeface="+mn-lt"/>
                <a:cs typeface="+mn-lt"/>
              </a:rPr>
              <a:t> </a:t>
            </a:r>
            <a:endParaRPr lang="en-US" sz="1800" dirty="0">
              <a:latin typeface="Corbel"/>
            </a:endParaRPr>
          </a:p>
          <a:p>
            <a:pPr marL="82550" indent="0">
              <a:buNone/>
            </a:pPr>
            <a:endParaRPr lang="en-US" sz="1800" dirty="0">
              <a:latin typeface="Corbel"/>
            </a:endParaRPr>
          </a:p>
          <a:p>
            <a:pPr indent="-283210"/>
            <a:r>
              <a:rPr lang="en-US" sz="1800" dirty="0" err="1">
                <a:latin typeface="Corbel"/>
                <a:ea typeface="+mn-lt"/>
                <a:cs typeface="+mn-lt"/>
              </a:rPr>
              <a:t>Народна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скупштина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Републике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Србије</a:t>
            </a:r>
            <a:r>
              <a:rPr lang="en-US" sz="1800" dirty="0">
                <a:latin typeface="Corbel"/>
                <a:ea typeface="+mn-lt"/>
                <a:cs typeface="+mn-lt"/>
              </a:rPr>
              <a:t> – 1 </a:t>
            </a:r>
            <a:endParaRPr lang="en-US" sz="1800" dirty="0">
              <a:latin typeface="Corbel"/>
            </a:endParaRPr>
          </a:p>
          <a:p>
            <a:pPr indent="-283210"/>
            <a:endParaRPr lang="en-US" sz="1800" dirty="0">
              <a:latin typeface="Corbel"/>
            </a:endParaRPr>
          </a:p>
          <a:p>
            <a:pPr indent="-283210"/>
            <a:r>
              <a:rPr lang="en-US" sz="1800" dirty="0" err="1">
                <a:latin typeface="Corbel"/>
                <a:ea typeface="+mn-lt"/>
                <a:cs typeface="+mn-lt"/>
              </a:rPr>
              <a:t>Заштитник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грађана</a:t>
            </a:r>
            <a:r>
              <a:rPr lang="en-US" sz="1800" dirty="0">
                <a:latin typeface="Corbel"/>
                <a:ea typeface="+mn-lt"/>
                <a:cs typeface="+mn-lt"/>
              </a:rPr>
              <a:t> – 7 (1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студент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на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месечном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нивоу</a:t>
            </a:r>
            <a:r>
              <a:rPr lang="en-US" sz="1800" dirty="0">
                <a:latin typeface="Corbel"/>
                <a:ea typeface="+mn-lt"/>
                <a:cs typeface="+mn-lt"/>
              </a:rPr>
              <a:t>) </a:t>
            </a:r>
            <a:endParaRPr lang="en-US" sz="1800" dirty="0">
              <a:latin typeface="Corbel"/>
            </a:endParaRPr>
          </a:p>
          <a:p>
            <a:pPr indent="-283210"/>
            <a:endParaRPr lang="en-US" sz="1800" dirty="0">
              <a:latin typeface="Corbel"/>
            </a:endParaRPr>
          </a:p>
          <a:p>
            <a:pPr indent="-283210"/>
            <a:r>
              <a:rPr lang="en-US" sz="1800" dirty="0" err="1">
                <a:latin typeface="Corbel"/>
                <a:ea typeface="+mn-lt"/>
                <a:cs typeface="+mn-lt"/>
              </a:rPr>
              <a:t>Повереник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за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зaштиту</a:t>
            </a:r>
            <a:r>
              <a:rPr lang="en-US" sz="1800" dirty="0">
                <a:latin typeface="Corbel"/>
                <a:ea typeface="+mn-lt"/>
                <a:cs typeface="+mn-lt"/>
              </a:rPr>
              <a:t> </a:t>
            </a:r>
            <a:r>
              <a:rPr lang="en-US" sz="1800" dirty="0" err="1">
                <a:latin typeface="Corbel"/>
                <a:ea typeface="+mn-lt"/>
                <a:cs typeface="+mn-lt"/>
              </a:rPr>
              <a:t>рaвнoпрaвнoсти</a:t>
            </a:r>
            <a:r>
              <a:rPr lang="en-US" sz="1800" dirty="0">
                <a:latin typeface="Corbel"/>
                <a:ea typeface="+mn-lt"/>
                <a:cs typeface="+mn-lt"/>
              </a:rPr>
              <a:t> - 2 </a:t>
            </a:r>
            <a:r>
              <a:rPr lang="en-US" sz="1800" dirty="0" smtClean="0">
                <a:latin typeface="Corbel"/>
                <a:ea typeface="+mn-lt"/>
                <a:cs typeface="+mn-lt"/>
              </a:rPr>
              <a:t>(</a:t>
            </a:r>
            <a:r>
              <a:rPr lang="en-US" sz="1800" dirty="0" err="1" smtClean="0">
                <a:latin typeface="Corbel"/>
                <a:ea typeface="+mn-lt"/>
                <a:cs typeface="+mn-lt"/>
              </a:rPr>
              <a:t>новинарств</a:t>
            </a:r>
            <a:r>
              <a:rPr lang="sr-Cyrl-RS" sz="1800" dirty="0" smtClean="0">
                <a:latin typeface="Corbel"/>
                <a:ea typeface="+mn-lt"/>
                <a:cs typeface="+mn-lt"/>
              </a:rPr>
              <a:t>о</a:t>
            </a:r>
            <a:r>
              <a:rPr lang="en-US" sz="1800" dirty="0" smtClean="0">
                <a:latin typeface="Corbel"/>
                <a:ea typeface="+mn-lt"/>
                <a:cs typeface="+mn-lt"/>
              </a:rPr>
              <a:t>)</a:t>
            </a:r>
            <a:r>
              <a:rPr lang="en-US" sz="1800" dirty="0">
                <a:latin typeface="Corbel"/>
                <a:ea typeface="+mn-lt"/>
                <a:cs typeface="+mn-lt"/>
              </a:rPr>
              <a:t> </a:t>
            </a:r>
            <a:endParaRPr lang="en-US" sz="18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0CE29B11-CEED-46A6-BD70-9E6019B7C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EC5DBB-FCEB-42B8-B4DC-37BE7AA8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 fontScale="90000"/>
          </a:bodyPr>
          <a:lstStyle/>
          <a:p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Факултет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политичких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en-US" b="1" dirty="0" err="1">
                <a:latin typeface="Corbel" panose="020B0503020204020204" pitchFamily="34" charset="0"/>
                <a:ea typeface="+mj-lt"/>
                <a:cs typeface="+mj-lt"/>
              </a:rPr>
              <a:t>наука</a:t>
            </a:r>
            <a:r>
              <a:rPr lang="en-US" b="1" dirty="0">
                <a:latin typeface="Corbel" panose="020B0503020204020204" pitchFamily="34" charset="0"/>
                <a:ea typeface="+mj-lt"/>
                <a:cs typeface="+mj-lt"/>
              </a:rPr>
              <a:t>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– </a:t>
            </a:r>
            <a:r>
              <a:rPr lang="sr-Cyrl-RS" b="1" dirty="0" smtClean="0">
                <a:latin typeface="Corbel" panose="020B0503020204020204" pitchFamily="34" charset="0"/>
                <a:ea typeface="+mj-lt"/>
                <a:cs typeface="+mj-lt"/>
              </a:rPr>
              <a:t>26 </a:t>
            </a:r>
            <a:r>
              <a:rPr lang="sr-Cyrl-RS" b="1" dirty="0">
                <a:latin typeface="Corbel" panose="020B0503020204020204" pitchFamily="34" charset="0"/>
                <a:ea typeface="+mj-lt"/>
                <a:cs typeface="+mj-lt"/>
              </a:rPr>
              <a:t>места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sr-Cyrl-RS" dirty="0" smtClean="0">
                <a:ea typeface="+mj-lt"/>
                <a:cs typeface="+mj-lt"/>
              </a:rPr>
              <a:t>  </a:t>
            </a:r>
            <a:r>
              <a:rPr lang="sr-Cyrl-RS" b="1" dirty="0" smtClean="0">
                <a:ea typeface="+mj-lt"/>
                <a:cs typeface="+mj-lt"/>
              </a:rPr>
              <a:t>(2/2)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2EDB80-EBB4-47FD-BE2B-DAE5C940A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indent="-283210"/>
            <a:endParaRPr lang="en-US" sz="1500" dirty="0">
              <a:latin typeface="Corbel"/>
            </a:endParaRPr>
          </a:p>
          <a:p>
            <a:pPr indent="-283210"/>
            <a:r>
              <a:rPr lang="en-US" dirty="0" err="1">
                <a:latin typeface="Corbel"/>
                <a:ea typeface="+mn-lt"/>
                <a:cs typeface="+mn-lt"/>
              </a:rPr>
              <a:t>Градска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управа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града</a:t>
            </a:r>
            <a:r>
              <a:rPr lang="en-US" dirty="0">
                <a:latin typeface="Corbel"/>
                <a:ea typeface="+mn-lt"/>
                <a:cs typeface="+mn-lt"/>
              </a:rPr>
              <a:t> </a:t>
            </a:r>
            <a:r>
              <a:rPr lang="en-US" dirty="0" err="1">
                <a:latin typeface="Corbel"/>
                <a:ea typeface="+mn-lt"/>
                <a:cs typeface="+mn-lt"/>
              </a:rPr>
              <a:t>Београдa</a:t>
            </a:r>
            <a:r>
              <a:rPr lang="en-US" dirty="0">
                <a:latin typeface="Corbel"/>
                <a:ea typeface="+mn-lt"/>
                <a:cs typeface="+mn-lt"/>
              </a:rPr>
              <a:t> – </a:t>
            </a:r>
            <a:r>
              <a:rPr lang="sr-Cyrl-RS" dirty="0" smtClean="0">
                <a:latin typeface="Corbel"/>
                <a:ea typeface="+mn-lt"/>
                <a:cs typeface="+mn-lt"/>
              </a:rPr>
              <a:t>укупно 6 места</a:t>
            </a:r>
          </a:p>
          <a:p>
            <a:pPr marL="82550" indent="0">
              <a:buNone/>
            </a:pPr>
            <a:endParaRPr lang="sr-Cyrl-RS" sz="1500" dirty="0">
              <a:latin typeface="Corbel"/>
              <a:ea typeface="+mn-lt"/>
              <a:cs typeface="+mn-lt"/>
            </a:endParaRPr>
          </a:p>
          <a:p>
            <a:pPr marL="82550" indent="0">
              <a:buNone/>
            </a:pPr>
            <a:r>
              <a:rPr lang="sr-Cyrl-RS" sz="1500" dirty="0">
                <a:latin typeface="Corbel"/>
                <a:ea typeface="+mn-lt"/>
                <a:cs typeface="+mn-lt"/>
              </a:rPr>
              <a:t>	- </a:t>
            </a:r>
            <a:r>
              <a:rPr lang="sr-Cyrl-RS" sz="1800" dirty="0">
                <a:latin typeface="Corbel"/>
                <a:ea typeface="+mn-lt"/>
                <a:cs typeface="+mn-lt"/>
              </a:rPr>
              <a:t>КАБИНЕТ ГРАДОНАЧЕЛНИКА </a:t>
            </a:r>
            <a:r>
              <a:rPr lang="sr-Cyrl-RS" sz="1800" dirty="0" smtClean="0">
                <a:latin typeface="Corbel"/>
                <a:ea typeface="+mn-lt"/>
                <a:cs typeface="+mn-lt"/>
              </a:rPr>
              <a:t>– 1</a:t>
            </a:r>
          </a:p>
          <a:p>
            <a:pPr marL="82550" indent="0">
              <a:buNone/>
            </a:pPr>
            <a:r>
              <a:rPr lang="sr-Cyrl-RS" sz="1800" dirty="0">
                <a:latin typeface="Corbel"/>
                <a:ea typeface="+mn-lt"/>
                <a:cs typeface="+mn-lt"/>
              </a:rPr>
              <a:t>	- СЕКРЕТАРИЈАТ ЗА ИНФОРМИСАЊЕ </a:t>
            </a:r>
            <a:r>
              <a:rPr lang="sr-Cyrl-RS" sz="1800" dirty="0" smtClean="0">
                <a:latin typeface="Corbel"/>
                <a:ea typeface="+mn-lt"/>
                <a:cs typeface="+mn-lt"/>
              </a:rPr>
              <a:t>– 3</a:t>
            </a:r>
          </a:p>
          <a:p>
            <a:pPr marL="82550" indent="0">
              <a:buNone/>
            </a:pPr>
            <a:r>
              <a:rPr lang="sr-Cyrl-RS" sz="1800" dirty="0" smtClean="0">
                <a:latin typeface="Corbel"/>
                <a:ea typeface="+mn-lt"/>
                <a:cs typeface="+mn-lt"/>
              </a:rPr>
              <a:t>	- </a:t>
            </a:r>
            <a:r>
              <a:rPr lang="ru-RU" sz="1800" dirty="0">
                <a:latin typeface="Corbel"/>
                <a:ea typeface="+mn-lt"/>
                <a:cs typeface="+mn-lt"/>
              </a:rPr>
              <a:t>СЕКРЕТАРИЈАТ ЗА СОЦИЈАЛНУ ЗАШТИТУ - 2 (</a:t>
            </a:r>
            <a:r>
              <a:rPr lang="ru-RU" sz="1800" dirty="0" smtClean="0">
                <a:latin typeface="Corbel"/>
                <a:ea typeface="+mn-lt"/>
                <a:cs typeface="+mn-lt"/>
              </a:rPr>
              <a:t>1 соц.политика </a:t>
            </a:r>
            <a:r>
              <a:rPr lang="ru-RU" sz="1800" dirty="0">
                <a:latin typeface="Corbel"/>
                <a:ea typeface="+mn-lt"/>
                <a:cs typeface="+mn-lt"/>
              </a:rPr>
              <a:t>и социјални рад и 1 </a:t>
            </a:r>
            <a:r>
              <a:rPr lang="ru-RU" sz="1800" dirty="0" smtClean="0">
                <a:latin typeface="Corbel"/>
                <a:ea typeface="+mn-lt"/>
                <a:cs typeface="+mn-lt"/>
              </a:rPr>
              <a:t>	студент </a:t>
            </a:r>
            <a:r>
              <a:rPr lang="ru-RU" sz="1800" dirty="0">
                <a:latin typeface="Corbel"/>
                <a:ea typeface="+mn-lt"/>
                <a:cs typeface="+mn-lt"/>
              </a:rPr>
              <a:t>социјални </a:t>
            </a:r>
            <a:r>
              <a:rPr lang="ru-RU" sz="1800" dirty="0" smtClean="0">
                <a:latin typeface="Corbel"/>
                <a:ea typeface="+mn-lt"/>
                <a:cs typeface="+mn-lt"/>
              </a:rPr>
              <a:t>радник</a:t>
            </a:r>
            <a:r>
              <a:rPr lang="ru-RU" sz="1800" dirty="0">
                <a:latin typeface="Corbel"/>
                <a:ea typeface="+mn-lt"/>
                <a:cs typeface="+mn-lt"/>
              </a:rPr>
              <a:t>)</a:t>
            </a:r>
            <a:endParaRPr lang="en-US" sz="1800" dirty="0">
              <a:latin typeface="Corbe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0CE29B11-CEED-46A6-BD70-9E6019B7C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26" y="5255399"/>
            <a:ext cx="1570066" cy="15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C828881AD144D96446912BE4DF9F4" ma:contentTypeVersion="13" ma:contentTypeDescription="Create a new document." ma:contentTypeScope="" ma:versionID="7d1eb524a997ed37b31800caa142e27f">
  <xsd:schema xmlns:xsd="http://www.w3.org/2001/XMLSchema" xmlns:xs="http://www.w3.org/2001/XMLSchema" xmlns:p="http://schemas.microsoft.com/office/2006/metadata/properties" xmlns:ns2="b74966a9-f1f4-4f41-80d5-7f5da4f07e99" xmlns:ns3="069840e5-71d3-413b-94ba-3349e6a1dca2" targetNamespace="http://schemas.microsoft.com/office/2006/metadata/properties" ma:root="true" ma:fieldsID="19b320ebd0cb4a150d145852c8623831" ns2:_="" ns3:_="">
    <xsd:import namespace="b74966a9-f1f4-4f41-80d5-7f5da4f07e99"/>
    <xsd:import namespace="069840e5-71d3-413b-94ba-3349e6a1dc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4966a9-f1f4-4f41-80d5-7f5da4f07e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840e5-71d3-413b-94ba-3349e6a1dc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D1A6B0-282B-4B4C-B577-4863BB2BDCE0}">
  <ds:schemaRefs>
    <ds:schemaRef ds:uri="b74966a9-f1f4-4f41-80d5-7f5da4f07e99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069840e5-71d3-413b-94ba-3349e6a1dca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18F1F4-E075-4222-AB4A-DE00A01AF1E7}">
  <ds:schemaRefs>
    <ds:schemaRef ds:uri="069840e5-71d3-413b-94ba-3349e6a1dca2"/>
    <ds:schemaRef ds:uri="b74966a9-f1f4-4f41-80d5-7f5da4f07e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1487D86-5424-449F-9AF7-7A1727F85E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737</Words>
  <Application>Microsoft Office PowerPoint</Application>
  <PresentationFormat>Custom</PresentationFormat>
  <Paragraphs>281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 Студентска стручна пракса у јавној управи у академској 2021/2022. години  </vt:lpstr>
      <vt:lpstr> Преглед броја места за стручну праксу за студенте Универзитета у Београду </vt:lpstr>
      <vt:lpstr>Преглед броја места према факултетима </vt:lpstr>
      <vt:lpstr>Правни факултет – 89 места              (1/2) </vt:lpstr>
      <vt:lpstr>Правни факултет – 89 места            (2/2)</vt:lpstr>
      <vt:lpstr>Економски факултет – 24 места     (1/2)</vt:lpstr>
      <vt:lpstr>Економски факултет – 24 места          (2/2)</vt:lpstr>
      <vt:lpstr>Факултет политичких наука – 26 места   (1/2) </vt:lpstr>
      <vt:lpstr>Факултет политичких наука – 26 места   (2/2)</vt:lpstr>
      <vt:lpstr>Филозофски факултет – 6 места </vt:lpstr>
      <vt:lpstr>Факултет организационих наука – 18 места (1/2) </vt:lpstr>
      <vt:lpstr>Факултет организационих наука – 18 места (2/2)</vt:lpstr>
      <vt:lpstr>Филолошки факултет – 3 места </vt:lpstr>
      <vt:lpstr>Факултет безбедности – 2 места </vt:lpstr>
      <vt:lpstr>Електротехнички факултет – 5 места </vt:lpstr>
      <vt:lpstr>Архитектонски факултет – 6 места </vt:lpstr>
      <vt:lpstr>Саобраћајни факултет – 15 места </vt:lpstr>
      <vt:lpstr>Грађевински факултет – 10 места </vt:lpstr>
      <vt:lpstr>Машински факултет – 5 места </vt:lpstr>
      <vt:lpstr>Шумарски факултет – 3 места </vt:lpstr>
      <vt:lpstr>Факултет за специјалну едукацију и рехабилитацију – 1 место </vt:lpstr>
      <vt:lpstr>Медицински факултет – 3 места </vt:lpstr>
      <vt:lpstr>Пољопривредни факултет – 2 места </vt:lpstr>
      <vt:lpstr>Географски факултет – 3 места </vt:lpstr>
      <vt:lpstr>Математички факултет – 1 место </vt:lpstr>
      <vt:lpstr>Факултет спорта и физичког васпитања – 1 место </vt:lpstr>
      <vt:lpstr>Учитељски факултет – 1 место </vt:lpstr>
      <vt:lpstr>PowerPoint Presentation</vt:lpstr>
      <vt:lpstr>Обавезе Универзитета </vt:lpstr>
      <vt:lpstr>Обавезе Министарства и државних органа </vt:lpstr>
      <vt:lpstr>Уколико Вам је потребна подршка </vt:lpstr>
      <vt:lpstr>Контакт за  додатне информације:    Универзитетски центар за развој каријере и саветовање студената  centar@razvojkarijere.bg.ac.rs телефон : 3207419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 Obradovic</dc:creator>
  <cp:lastModifiedBy>Mara Jovanovic</cp:lastModifiedBy>
  <cp:revision>15</cp:revision>
  <dcterms:created xsi:type="dcterms:W3CDTF">2021-10-26T13:30:27Z</dcterms:created>
  <dcterms:modified xsi:type="dcterms:W3CDTF">2021-11-23T13:20:17Z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0x010100FAEC828881AD144D96446912BE4DF9F4</vt:lpwstr>
  </property>
</Properties>
</file>